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44252109281417912"/>
          <c:y val="2.9312886107577166E-2"/>
          <c:w val="0.87760899999999997"/>
          <c:h val="0.88844199999999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9C3BA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98A9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52-4741-BC04-5681978A7430}"/>
              </c:ext>
            </c:extLst>
          </c:dPt>
          <c:cat>
            <c:strRef>
              <c:f>Sheet1!$B$1:$J$1</c:f>
              <c:strCache>
                <c:ptCount val="9"/>
                <c:pt idx="0">
                  <c:v>Peace Corps</c:v>
                </c:pt>
                <c:pt idx="1">
                  <c:v>Fulbright</c:v>
                </c:pt>
                <c:pt idx="2">
                  <c:v>US Institute for Peace</c:v>
                </c:pt>
                <c:pt idx="3">
                  <c:v>USAID Global Health Programs</c:v>
                </c:pt>
                <c:pt idx="4">
                  <c:v>McGovern-Dole Food for Education and Nutrition</c:v>
                </c:pt>
                <c:pt idx="5">
                  <c:v>PEPFAR</c:v>
                </c:pt>
                <c:pt idx="6">
                  <c:v>Millennium Challenge Corporation</c:v>
                </c:pt>
                <c:pt idx="7">
                  <c:v>National Endowment for Democracy</c:v>
                </c:pt>
                <c:pt idx="8">
                  <c:v>International Disaster Assistance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2.7</c:v>
                </c:pt>
                <c:pt idx="1">
                  <c:v>48</c:v>
                </c:pt>
                <c:pt idx="2">
                  <c:v>50</c:v>
                </c:pt>
                <c:pt idx="3">
                  <c:v>51</c:v>
                </c:pt>
                <c:pt idx="4">
                  <c:v>100</c:v>
                </c:pt>
                <c:pt idx="5">
                  <c:v>11</c:v>
                </c:pt>
                <c:pt idx="6">
                  <c:v>12</c:v>
                </c:pt>
                <c:pt idx="7">
                  <c:v>39</c:v>
                </c:pt>
                <c:pt idx="8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B-4AD5-8B58-DF5635F821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Peace Corps</c:v>
                </c:pt>
                <c:pt idx="1">
                  <c:v>Fulbright</c:v>
                </c:pt>
                <c:pt idx="2">
                  <c:v>US Institute for Peace</c:v>
                </c:pt>
                <c:pt idx="3">
                  <c:v>USAID Global Health Programs</c:v>
                </c:pt>
                <c:pt idx="4">
                  <c:v>McGovern-Dole Food for Education and Nutrition</c:v>
                </c:pt>
                <c:pt idx="5">
                  <c:v>PEPFAR</c:v>
                </c:pt>
                <c:pt idx="6">
                  <c:v>Millennium Challenge Corporation</c:v>
                </c:pt>
                <c:pt idx="7">
                  <c:v>National Endowment for Democracy</c:v>
                </c:pt>
                <c:pt idx="8">
                  <c:v>International Disaster Assistance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0EFB-4AD5-8B58-DF5635F82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6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 anchor="ctr" anchorCtr="0"/>
          <a:lstStyle/>
          <a:p>
            <a:pPr>
              <a:defRPr sz="2200" b="0" i="0" u="none" strike="noStrike">
                <a:solidFill>
                  <a:srgbClr val="000000"/>
                </a:solidFill>
                <a:latin typeface="Lato Regular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00"/>
          <c:min val="0"/>
        </c:scaling>
        <c:delete val="0"/>
        <c:axPos val="t"/>
        <c:majorGridlines>
          <c:spPr>
            <a:ln w="0" cap="flat">
              <a:noFill/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000000"/>
                </a:solidFill>
                <a:latin typeface="Lato Regular"/>
              </a:defRPr>
            </a:pPr>
            <a:endParaRPr lang="en-US"/>
          </a:p>
        </c:txPr>
        <c:crossAx val="2094734552"/>
        <c:crosses val="autoZero"/>
        <c:crossBetween val="between"/>
        <c:majorUnit val="30"/>
        <c:minorUnit val="1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0.69061</cdr:x>
      <cdr:y>0.12284</cdr:y>
    </cdr:from>
    <cdr:to>
      <cdr:x>0.75939</cdr:x>
      <cdr:y>0.17929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946E429-5849-4D94-9AD0-7215AA0E4F62}"/>
            </a:ext>
          </a:extLst>
        </cdr:cNvPr>
        <cdr:cNvSpPr/>
      </cdr:nvSpPr>
      <cdr:spPr>
        <a:xfrm xmlns:a="http://schemas.openxmlformats.org/drawingml/2006/main">
          <a:off x="8339607" y="803851"/>
          <a:ext cx="83067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12750" hangingPunct="0"/>
          <a:r>
            <a:rPr lang="en-US" kern="0" spc="500" dirty="0">
              <a:solidFill>
                <a:srgbClr val="B0564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48%</a:t>
          </a:r>
        </a:p>
      </cdr:txBody>
    </cdr:sp>
  </cdr:relSizeAnchor>
  <cdr:relSizeAnchor xmlns:cdr="http://schemas.openxmlformats.org/drawingml/2006/chartDrawing">
    <cdr:from>
      <cdr:x>0.70297</cdr:x>
      <cdr:y>0.22222</cdr:y>
    </cdr:from>
    <cdr:to>
      <cdr:x>0.77176</cdr:x>
      <cdr:y>0.27866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E946E429-5849-4D94-9AD0-7215AA0E4F62}"/>
            </a:ext>
          </a:extLst>
        </cdr:cNvPr>
        <cdr:cNvSpPr/>
      </cdr:nvSpPr>
      <cdr:spPr>
        <a:xfrm xmlns:a="http://schemas.openxmlformats.org/drawingml/2006/main">
          <a:off x="8488945" y="1454147"/>
          <a:ext cx="83067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12750" hangingPunct="0"/>
          <a:r>
            <a:rPr lang="en-US" kern="0" spc="500" dirty="0">
              <a:solidFill>
                <a:srgbClr val="B0564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50%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7154A-8246-438F-AC4B-14D7A06EF5F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E2660-9977-47F8-9C00-3DCF8A883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5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3934-D492-4443-9427-018DE5D6DD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9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3934-D492-4443-9427-018DE5D6DD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02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2563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marL="0" marR="0" lvl="0" indent="0" algn="l" defTabSz="1030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886359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2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32776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588" y="0"/>
            <a:ext cx="12192001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2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075851" y="1999365"/>
            <a:ext cx="2099721" cy="20991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359647" y="1999365"/>
            <a:ext cx="2099721" cy="20991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643442" y="1999365"/>
            <a:ext cx="2099721" cy="20991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927238" y="1999365"/>
            <a:ext cx="2099721" cy="209917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2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760469" y="3762240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905405" y="3762240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510957" y="1497707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905405" y="1497707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128492" y="1497707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128492" y="3762240"/>
            <a:ext cx="2286595" cy="214471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2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3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39" y="0"/>
            <a:ext cx="6086373" cy="68580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4412" y="0"/>
            <a:ext cx="6086373" cy="68580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3485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74539" y="1524000"/>
            <a:ext cx="3356022" cy="4035778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67876" y="1524000"/>
            <a:ext cx="3356022" cy="4035778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059715" y="1524000"/>
            <a:ext cx="3356022" cy="4035778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3932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0932" y="1498600"/>
            <a:ext cx="2586934" cy="42926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60511" y="1498600"/>
            <a:ext cx="2586934" cy="42926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2495" y="1498600"/>
            <a:ext cx="2586934" cy="42926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842074" y="1498600"/>
            <a:ext cx="2586934" cy="42926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0126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51720"/>
            <a:ext cx="12192000" cy="362981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29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13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1012500" y="1876778"/>
            <a:ext cx="914281" cy="914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4311214" y="1876778"/>
            <a:ext cx="914281" cy="914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7499864" y="1876778"/>
            <a:ext cx="914281" cy="914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65996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70932" y="1938208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511028" y="1938208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70932" y="3666554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511028" y="3666554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106090" y="1938208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846185" y="1938208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06090" y="3666554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846185" y="3666554"/>
            <a:ext cx="1582823" cy="1581377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tx2"/>
                </a:solidFill>
                <a:latin typeface="Lato Light"/>
                <a:cs typeface="La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526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12143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16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713560" y="2773684"/>
            <a:ext cx="4702295" cy="29624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7152" y="1758950"/>
            <a:ext cx="4940892" cy="33401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203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3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2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713560" y="2773684"/>
            <a:ext cx="4702295" cy="29624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2" y="1758950"/>
            <a:ext cx="11429010" cy="33401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968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7152" y="1758950"/>
            <a:ext cx="4940892" cy="3340100"/>
          </a:xfrm>
        </p:spPr>
        <p:txBody>
          <a:bodyPr rtlCol="0">
            <a:normAutofit/>
          </a:bodyPr>
          <a:lstStyle>
            <a:lvl1pPr marL="0" indent="0">
              <a:buNone/>
              <a:defRPr sz="1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81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44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76250" y="571500"/>
            <a:ext cx="11239500" cy="831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76250" y="1847850"/>
            <a:ext cx="11239500" cy="4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88050" y="6508750"/>
            <a:ext cx="27892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74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med"/>
  <p:txStyles>
    <p:title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all" spc="825" baseline="0">
          <a:ln>
            <a:noFill/>
          </a:ln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3048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6096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9144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2192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15240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18288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21336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24384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2743200" marR="0" indent="-304800" algn="l" defTabSz="412750" latinLnBrk="0">
        <a:lnSpc>
          <a:spcPct val="100000"/>
        </a:lnSpc>
        <a:spcBef>
          <a:spcPts val="17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25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507614" y="226639"/>
            <a:ext cx="352945" cy="276981"/>
          </a:xfrm>
          <a:prstGeom prst="rect">
            <a:avLst/>
          </a:prstGeom>
          <a:solidFill>
            <a:srgbClr val="498C91"/>
          </a:solidFill>
        </p:spPr>
        <p:txBody>
          <a:bodyPr wrap="none" lIns="91422" tIns="45711" rIns="91422" bIns="45711" rtlCol="0">
            <a:spAutoFit/>
          </a:bodyPr>
          <a:lstStyle/>
          <a:p>
            <a:pPr algn="ctr"/>
            <a:fld id="{260E2A6B-A809-4840-BF14-8648BC0BDF87}" type="slidenum">
              <a:rPr lang="id-ID" sz="1200" b="1" smtClean="0">
                <a:solidFill>
                  <a:schemeClr val="bg1"/>
                </a:solidFill>
                <a:latin typeface="Lato Light"/>
                <a:cs typeface="Lato Light"/>
              </a:rPr>
              <a:pPr algn="ctr"/>
              <a:t>‹#›</a:t>
            </a:fld>
            <a:endParaRPr lang="id-ID" sz="1200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640927" y="6362259"/>
            <a:ext cx="876684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32054"/>
            <a:ext cx="1679490" cy="5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5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758306" y="842441"/>
            <a:ext cx="4135374" cy="4970021"/>
          </a:xfrm>
          <a:prstGeom prst="rect">
            <a:avLst/>
          </a:prstGeom>
          <a:solidFill>
            <a:srgbClr val="498C91">
              <a:alpha val="75294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89847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89847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2131563" y="4161357"/>
            <a:ext cx="3306996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8000" cap="all" spc="1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Annual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General 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Meeting</a:t>
            </a:r>
            <a:endParaRPr kumimoji="0" sz="2500" b="0" i="0" u="none" strike="noStrike" kern="0" cap="all" spc="8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30" name="Shape 330"/>
          <p:cNvSpPr/>
          <p:nvPr/>
        </p:nvSpPr>
        <p:spPr>
          <a:xfrm rot="10800000" flipH="1">
            <a:off x="1114662" y="1705947"/>
            <a:ext cx="5843508" cy="3815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88" y="8309"/>
                </a:moveTo>
                <a:lnTo>
                  <a:pt x="21600" y="0"/>
                </a:lnTo>
                <a:lnTo>
                  <a:pt x="0" y="61"/>
                </a:lnTo>
                <a:lnTo>
                  <a:pt x="10770" y="21600"/>
                </a:lnTo>
                <a:lnTo>
                  <a:pt x="14691" y="13761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Palatino"/>
              <a:sym typeface="Palatino"/>
            </a:endParaRPr>
          </a:p>
        </p:txBody>
      </p:sp>
      <p:sp>
        <p:nvSpPr>
          <p:cNvPr id="331" name="Shape 331"/>
          <p:cNvSpPr/>
          <p:nvPr/>
        </p:nvSpPr>
        <p:spPr>
          <a:xfrm flipV="1">
            <a:off x="4124830" y="1994700"/>
            <a:ext cx="3037616" cy="3828667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32" name="Shape 332"/>
          <p:cNvSpPr/>
          <p:nvPr/>
        </p:nvSpPr>
        <p:spPr>
          <a:xfrm flipV="1">
            <a:off x="6229755" y="1034626"/>
            <a:ext cx="2121066" cy="2688876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33" name="Shape 333"/>
          <p:cNvSpPr/>
          <p:nvPr/>
        </p:nvSpPr>
        <p:spPr>
          <a:xfrm rot="18481089">
            <a:off x="4189938" y="3506735"/>
            <a:ext cx="183383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2000" cap="all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2017</a:t>
            </a:r>
            <a:endParaRPr kumimoji="0" sz="60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34" name="Shape 334"/>
          <p:cNvSpPr/>
          <p:nvPr/>
        </p:nvSpPr>
        <p:spPr>
          <a:xfrm flipV="1">
            <a:off x="1118005" y="2696643"/>
            <a:ext cx="1171394" cy="1464714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2985906-A808-4534-B094-D912695A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25" y="3674090"/>
            <a:ext cx="1133112" cy="4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1235861" y="4337474"/>
            <a:ext cx="9720290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600" cap="all" spc="152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all" spc="76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BIGGER, BETTER PEACE CORPS</a:t>
            </a:r>
            <a:endParaRPr kumimoji="0" sz="3800" b="0" i="0" u="none" strike="noStrike" kern="0" cap="all" spc="76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4471586" y="528252"/>
            <a:ext cx="3248829" cy="37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61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59" y="636128"/>
            <a:ext cx="3056875" cy="3535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-12082" y="5142507"/>
            <a:ext cx="1221616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3300811" y="5788228"/>
            <a:ext cx="5793579" cy="21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3400"/>
              </a:spcBef>
              <a:defRPr sz="22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More local and national touchpoints then ever before. </a:t>
            </a:r>
          </a:p>
        </p:txBody>
      </p:sp>
      <p:sp>
        <p:nvSpPr>
          <p:cNvPr id="464" name="Shape 464"/>
          <p:cNvSpPr/>
          <p:nvPr/>
        </p:nvSpPr>
        <p:spPr>
          <a:xfrm>
            <a:off x="5206975" y="5416759"/>
            <a:ext cx="1964176" cy="2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all" spc="55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Lato Regular"/>
                <a:cs typeface="Lato Black"/>
                <a:sym typeface="Lato Regular"/>
              </a:rPr>
              <a:t>#ProtectPEACECORPS</a:t>
            </a:r>
            <a:endParaRPr kumimoji="0" lang="en-US" sz="1800" b="0" i="0" u="none" strike="noStrike" kern="0" cap="all" spc="55" normalizeH="0" baseline="0" noProof="0" dirty="0">
              <a:ln>
                <a:noFill/>
              </a:ln>
              <a:solidFill>
                <a:srgbClr val="498C91"/>
              </a:solidFill>
              <a:effectLst/>
              <a:uLnTx/>
              <a:uFillTx/>
              <a:latin typeface="Lato Black"/>
              <a:ea typeface="Lato Regular"/>
              <a:cs typeface="Lato Black"/>
              <a:sym typeface="Lato Regular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994400" y="5058188"/>
            <a:ext cx="203200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64038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44">
            <a:extLst>
              <a:ext uri="{FF2B5EF4-FFF2-40B4-BE49-F238E27FC236}">
                <a16:creationId xmlns:a16="http://schemas.microsoft.com/office/drawing/2014/main" id="{B60B6572-47C9-4F84-A5F5-DDCC6BA8A753}"/>
              </a:ext>
            </a:extLst>
          </p:cNvPr>
          <p:cNvSpPr/>
          <p:nvPr/>
        </p:nvSpPr>
        <p:spPr>
          <a:xfrm>
            <a:off x="-1464" y="-58311"/>
            <a:ext cx="12194927" cy="6949245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52" name="Shape 452"/>
          <p:cNvSpPr/>
          <p:nvPr/>
        </p:nvSpPr>
        <p:spPr>
          <a:xfrm rot="10800000" flipH="1">
            <a:off x="-1464" y="-68791"/>
            <a:ext cx="12194927" cy="6926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53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" y="-58311"/>
            <a:ext cx="5250663" cy="6949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7317684" y="2939253"/>
            <a:ext cx="4459554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0" cap="all" spc="900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all" spc="9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POTUS</a:t>
            </a:r>
            <a:endParaRPr kumimoji="0" sz="9000" b="0" i="0" u="none" strike="noStrike" kern="1200" cap="all" spc="9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56" name="Shape 456"/>
          <p:cNvSpPr/>
          <p:nvPr/>
        </p:nvSpPr>
        <p:spPr>
          <a:xfrm rot="19837641">
            <a:off x="5063321" y="1072438"/>
            <a:ext cx="7271639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60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SKINNY BUDGET</a:t>
            </a:r>
            <a:endParaRPr kumimoji="0" sz="4800" b="0" i="0" u="none" strike="noStrike" kern="1200" cap="all" spc="60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6209124" y="4257563"/>
            <a:ext cx="548438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400" cap="all" spc="384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3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March 16</a:t>
            </a:r>
            <a:r>
              <a:rPr kumimoji="0" lang="en-US" sz="1200" b="0" i="0" u="none" strike="noStrike" kern="1200" cap="all" spc="384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</a:t>
            </a:r>
            <a:r>
              <a:rPr kumimoji="0" lang="en-US" sz="1200" b="0" i="0" u="none" strike="noStrike" kern="1200" cap="all" spc="3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 2017 – Skinny Budget Released</a:t>
            </a:r>
            <a:endParaRPr kumimoji="0" sz="1200" b="0" i="0" u="none" strike="noStrike" kern="1200" cap="all" spc="38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9" name="Shape 244">
            <a:extLst>
              <a:ext uri="{FF2B5EF4-FFF2-40B4-BE49-F238E27FC236}">
                <a16:creationId xmlns:a16="http://schemas.microsoft.com/office/drawing/2014/main" id="{4DCD66FD-1DD4-47AA-AA43-C051348E1B82}"/>
              </a:ext>
            </a:extLst>
          </p:cNvPr>
          <p:cNvSpPr/>
          <p:nvPr/>
        </p:nvSpPr>
        <p:spPr>
          <a:xfrm>
            <a:off x="0" y="-47831"/>
            <a:ext cx="12194927" cy="6949245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10" name="Shape 244">
            <a:extLst>
              <a:ext uri="{FF2B5EF4-FFF2-40B4-BE49-F238E27FC236}">
                <a16:creationId xmlns:a16="http://schemas.microsoft.com/office/drawing/2014/main" id="{B406DE27-0AB9-42ED-8F20-68AC82FA16CF}"/>
              </a:ext>
            </a:extLst>
          </p:cNvPr>
          <p:cNvSpPr/>
          <p:nvPr/>
        </p:nvSpPr>
        <p:spPr>
          <a:xfrm>
            <a:off x="-2928" y="-68792"/>
            <a:ext cx="12194927" cy="6970206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8" name="Shape 790">
            <a:extLst>
              <a:ext uri="{FF2B5EF4-FFF2-40B4-BE49-F238E27FC236}">
                <a16:creationId xmlns:a16="http://schemas.microsoft.com/office/drawing/2014/main" id="{8972BCAD-C7CA-4AE1-A179-501E677F6163}"/>
              </a:ext>
            </a:extLst>
          </p:cNvPr>
          <p:cNvSpPr/>
          <p:nvPr/>
        </p:nvSpPr>
        <p:spPr>
          <a:xfrm>
            <a:off x="1637991" y="2829849"/>
            <a:ext cx="8758808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What we Faced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2182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 rot="10800000" flipH="1">
            <a:off x="-1464" y="-4416"/>
            <a:ext cx="12194927" cy="6862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53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5" y="-58311"/>
            <a:ext cx="5281496" cy="6990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8234230" y="2939253"/>
            <a:ext cx="345928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18000" cap="all" spc="900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all" spc="9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Cuts</a:t>
            </a:r>
            <a:endParaRPr kumimoji="0" sz="9000" b="0" i="0" u="none" strike="noStrike" kern="1200" cap="all" spc="9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56" name="Shape 456"/>
          <p:cNvSpPr/>
          <p:nvPr/>
        </p:nvSpPr>
        <p:spPr>
          <a:xfrm rot="19837641">
            <a:off x="5063321" y="1072438"/>
            <a:ext cx="7271639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12000" cap="all" spc="600">
                <a:solidFill>
                  <a:srgbClr val="C9C3BA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60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SKINNY BUDGET</a:t>
            </a:r>
            <a:endParaRPr kumimoji="0" sz="4800" b="0" i="0" u="none" strike="noStrike" kern="1200" cap="all" spc="60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6209124" y="4257563"/>
            <a:ext cx="548438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400" cap="all" spc="384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3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March 16</a:t>
            </a:r>
            <a:r>
              <a:rPr kumimoji="0" lang="en-US" sz="1200" b="0" i="0" u="none" strike="noStrike" kern="1200" cap="all" spc="384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</a:t>
            </a:r>
            <a:r>
              <a:rPr kumimoji="0" lang="en-US" sz="1200" b="0" i="0" u="none" strike="noStrike" kern="1200" cap="all" spc="38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 2017 – Skinny Budget Released</a:t>
            </a:r>
            <a:endParaRPr kumimoji="0" sz="1200" b="0" i="0" u="none" strike="noStrike" kern="1200" cap="all" spc="38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8337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/>
        </p:nvSpPr>
        <p:spPr>
          <a:xfrm rot="5400000">
            <a:off x="7152379" y="1803764"/>
            <a:ext cx="6868519" cy="3250473"/>
          </a:xfrm>
          <a:prstGeom prst="rect">
            <a:avLst/>
          </a:prstGeom>
          <a:solidFill>
            <a:srgbClr val="C9C3B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9227347" y="1153204"/>
            <a:ext cx="3613169" cy="6206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0" cap="all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</a:t>
            </a:r>
            <a:endParaRPr kumimoji="0" sz="400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570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" y="1612"/>
            <a:ext cx="3851052" cy="685477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hape 571"/>
          <p:cNvSpPr/>
          <p:nvPr/>
        </p:nvSpPr>
        <p:spPr>
          <a:xfrm>
            <a:off x="4399972" y="1293921"/>
            <a:ext cx="3295775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9000" cap="all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ADVOCACY</a:t>
            </a:r>
            <a:endParaRPr kumimoji="0" sz="45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4390846" y="1991965"/>
            <a:ext cx="2642070" cy="31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400" cap="all" spc="102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all" spc="5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BIGGER, BETTER</a:t>
            </a:r>
            <a:endParaRPr kumimoji="0" sz="1700" b="0" i="0" u="none" strike="noStrike" kern="0" cap="all" spc="5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7042442" y="1991965"/>
            <a:ext cx="1732205" cy="31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400" cap="all" spc="34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all" spc="1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PEACE CORPS</a:t>
            </a:r>
            <a:endParaRPr kumimoji="0" sz="1700" b="0" i="0" u="none" strike="noStrike" kern="0" cap="all" spc="17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pic>
        <p:nvPicPr>
          <p:cNvPr id="575" name="im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69" y="3759561"/>
            <a:ext cx="6077821" cy="3098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1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971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76" name="Shape 576"/>
          <p:cNvSpPr/>
          <p:nvPr/>
        </p:nvSpPr>
        <p:spPr>
          <a:xfrm>
            <a:off x="8952676" y="1647212"/>
            <a:ext cx="3351619" cy="518055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9018616" y="1770974"/>
            <a:ext cx="3169778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600" cap="all" spc="92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all" spc="4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#PROTECTPEACECORPS</a:t>
            </a:r>
            <a:endParaRPr kumimoji="0" sz="1400" b="0" i="0" u="none" strike="noStrike" kern="0" cap="all" spc="4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2" name="Shape 244">
            <a:extLst>
              <a:ext uri="{FF2B5EF4-FFF2-40B4-BE49-F238E27FC236}">
                <a16:creationId xmlns:a16="http://schemas.microsoft.com/office/drawing/2014/main" id="{E5F04CE4-0797-4A26-9DDA-DC1FCF6127D2}"/>
              </a:ext>
            </a:extLst>
          </p:cNvPr>
          <p:cNvSpPr/>
          <p:nvPr/>
        </p:nvSpPr>
        <p:spPr>
          <a:xfrm>
            <a:off x="-2927" y="-1"/>
            <a:ext cx="3857561" cy="6856389"/>
          </a:xfrm>
          <a:prstGeom prst="rect">
            <a:avLst/>
          </a:prstGeom>
          <a:solidFill>
            <a:srgbClr val="000000">
              <a:alpha val="72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13" name="Shape 365">
            <a:extLst>
              <a:ext uri="{FF2B5EF4-FFF2-40B4-BE49-F238E27FC236}">
                <a16:creationId xmlns:a16="http://schemas.microsoft.com/office/drawing/2014/main" id="{D27AA4F3-303A-4874-9436-F93AB3B42AE3}"/>
              </a:ext>
            </a:extLst>
          </p:cNvPr>
          <p:cNvSpPr/>
          <p:nvPr/>
        </p:nvSpPr>
        <p:spPr>
          <a:xfrm>
            <a:off x="4361861" y="3700958"/>
            <a:ext cx="296876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cap="all" spc="1000">
                <a:solidFill>
                  <a:srgbClr val="89847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29k</a:t>
            </a:r>
            <a:r>
              <a:rPr kumimoji="0" lang="en-US" sz="2500" b="0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| E-mails</a:t>
            </a:r>
            <a:endParaRPr kumimoji="0" sz="2500" b="0" i="0" u="none" strike="noStrike" kern="0" cap="all" spc="500" normalizeH="0" baseline="0" noProof="0" dirty="0">
              <a:ln>
                <a:noFill/>
              </a:ln>
              <a:solidFill>
                <a:srgbClr val="B0564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14" name="Shape 365">
            <a:extLst>
              <a:ext uri="{FF2B5EF4-FFF2-40B4-BE49-F238E27FC236}">
                <a16:creationId xmlns:a16="http://schemas.microsoft.com/office/drawing/2014/main" id="{25226E19-108B-4430-9DA3-2826E6168ECE}"/>
              </a:ext>
            </a:extLst>
          </p:cNvPr>
          <p:cNvSpPr/>
          <p:nvPr/>
        </p:nvSpPr>
        <p:spPr>
          <a:xfrm>
            <a:off x="4371118" y="3002914"/>
            <a:ext cx="3353482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cap="all" spc="1000">
                <a:solidFill>
                  <a:srgbClr val="89847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450</a:t>
            </a:r>
            <a:r>
              <a:rPr kumimoji="0" lang="en-US" sz="2500" b="0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| meetings</a:t>
            </a:r>
            <a:endParaRPr kumimoji="0" sz="2500" b="0" i="0" u="none" strike="noStrike" kern="0" cap="all" spc="500" normalizeH="0" baseline="0" noProof="0" dirty="0">
              <a:ln>
                <a:noFill/>
              </a:ln>
              <a:solidFill>
                <a:srgbClr val="B0564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sp>
        <p:nvSpPr>
          <p:cNvPr id="15" name="Shape 365">
            <a:extLst>
              <a:ext uri="{FF2B5EF4-FFF2-40B4-BE49-F238E27FC236}">
                <a16:creationId xmlns:a16="http://schemas.microsoft.com/office/drawing/2014/main" id="{756A7FC7-6E0E-4311-9F3F-E3191569D337}"/>
              </a:ext>
            </a:extLst>
          </p:cNvPr>
          <p:cNvSpPr/>
          <p:nvPr/>
        </p:nvSpPr>
        <p:spPr>
          <a:xfrm>
            <a:off x="4399170" y="4399002"/>
            <a:ext cx="2976777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cap="all" spc="1000">
                <a:solidFill>
                  <a:srgbClr val="89847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195</a:t>
            </a:r>
            <a:r>
              <a:rPr kumimoji="0" lang="en-US" sz="2500" b="0" i="0" u="none" strike="noStrike" kern="0" cap="all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| Signees</a:t>
            </a:r>
            <a:endParaRPr kumimoji="0" sz="2500" b="0" i="0" u="none" strike="noStrike" kern="0" cap="all" spc="500" normalizeH="0" baseline="0" noProof="0" dirty="0">
              <a:ln>
                <a:noFill/>
              </a:ln>
              <a:solidFill>
                <a:srgbClr val="B0564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920721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9" name="Chart 759"/>
          <p:cNvGraphicFramePr/>
          <p:nvPr/>
        </p:nvGraphicFramePr>
        <p:xfrm>
          <a:off x="0" y="175190"/>
          <a:ext cx="12075795" cy="654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61" name="Shape 761"/>
          <p:cNvSpPr/>
          <p:nvPr/>
        </p:nvSpPr>
        <p:spPr>
          <a:xfrm>
            <a:off x="8250345" y="4191479"/>
            <a:ext cx="341760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6000" spc="3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PROPOSED CUTS</a:t>
            </a:r>
            <a:endParaRPr kumimoji="0" sz="3000" b="0" i="0" u="none" strike="noStrike" kern="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62" name="Shape 762"/>
          <p:cNvSpPr/>
          <p:nvPr/>
        </p:nvSpPr>
        <p:spPr>
          <a:xfrm>
            <a:off x="7850396" y="3543695"/>
            <a:ext cx="3816750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1000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POTUS FY18</a:t>
            </a: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64" name="Shape 764"/>
          <p:cNvSpPr/>
          <p:nvPr/>
        </p:nvSpPr>
        <p:spPr>
          <a:xfrm rot="5400000">
            <a:off x="10150467" y="4184397"/>
            <a:ext cx="270496" cy="27628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8990279" y="5455541"/>
            <a:ext cx="2881192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88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4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#PROTECTPEACECORPS</a:t>
            </a:r>
            <a:endParaRPr kumimoji="0" sz="1100" b="0" i="0" u="none" strike="noStrike" kern="0" cap="all" spc="4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5A167-F7B1-49FB-A3D3-C40810872D9B}"/>
              </a:ext>
            </a:extLst>
          </p:cNvPr>
          <p:cNvSpPr/>
          <p:nvPr/>
        </p:nvSpPr>
        <p:spPr>
          <a:xfrm>
            <a:off x="5374062" y="345859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2.7%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6DA51-0337-434C-930B-247FA9A551B0}"/>
              </a:ext>
            </a:extLst>
          </p:cNvPr>
          <p:cNvSpPr/>
          <p:nvPr/>
        </p:nvSpPr>
        <p:spPr>
          <a:xfrm>
            <a:off x="8574940" y="2261368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51%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D35FD-E641-4237-BBE5-F4FD56569561}"/>
              </a:ext>
            </a:extLst>
          </p:cNvPr>
          <p:cNvSpPr/>
          <p:nvPr/>
        </p:nvSpPr>
        <p:spPr>
          <a:xfrm>
            <a:off x="11244567" y="2752147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C9E535-918B-4C4F-9821-D060C280C31B}"/>
              </a:ext>
            </a:extLst>
          </p:cNvPr>
          <p:cNvSpPr/>
          <p:nvPr/>
        </p:nvSpPr>
        <p:spPr>
          <a:xfrm>
            <a:off x="5908023" y="3584732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E5EA8F-7113-4040-9BD1-E8D0E50BB2FD}"/>
              </a:ext>
            </a:extLst>
          </p:cNvPr>
          <p:cNvSpPr/>
          <p:nvPr/>
        </p:nvSpPr>
        <p:spPr>
          <a:xfrm>
            <a:off x="5929911" y="4231679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10CACC-FC00-4617-881C-75B629A35741}"/>
              </a:ext>
            </a:extLst>
          </p:cNvPr>
          <p:cNvSpPr/>
          <p:nvPr/>
        </p:nvSpPr>
        <p:spPr>
          <a:xfrm>
            <a:off x="7684951" y="4859695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A286E-BA27-4B6D-8740-DB698DEDD3F8}"/>
              </a:ext>
            </a:extLst>
          </p:cNvPr>
          <p:cNvSpPr/>
          <p:nvPr/>
        </p:nvSpPr>
        <p:spPr>
          <a:xfrm>
            <a:off x="7955278" y="5505426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500" normalizeH="0" baseline="0" noProof="0" dirty="0">
                <a:ln>
                  <a:noFill/>
                </a:ln>
                <a:solidFill>
                  <a:srgbClr val="B0564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105767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1719" r="4880" b="7237"/>
          <a:stretch/>
        </p:blipFill>
        <p:spPr>
          <a:xfrm>
            <a:off x="-418137" y="-457200"/>
            <a:ext cx="13432865" cy="7649570"/>
          </a:xfrm>
        </p:spPr>
      </p:pic>
      <p:sp>
        <p:nvSpPr>
          <p:cNvPr id="15" name="Rectangle 14"/>
          <p:cNvSpPr/>
          <p:nvPr/>
        </p:nvSpPr>
        <p:spPr>
          <a:xfrm>
            <a:off x="-418137" y="-457200"/>
            <a:ext cx="13432865" cy="764957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9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9422" y="2317621"/>
            <a:ext cx="9631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cs typeface="Lato Black"/>
              </a:rPr>
              <a:t>&amp; </a:t>
            </a: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cs typeface="Lato Black"/>
              </a:rPr>
              <a:t>Our Path Forward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838250" y="1052821"/>
            <a:ext cx="71172" cy="218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Helvetica Light"/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1AC8CF7-E359-4327-B3F3-74D7C9692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22" y="1057342"/>
            <a:ext cx="2529693" cy="1087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E2C02E-3B44-4FC7-ADB1-04F5E2E64424}"/>
              </a:ext>
            </a:extLst>
          </p:cNvPr>
          <p:cNvSpPr/>
          <p:nvPr/>
        </p:nvSpPr>
        <p:spPr>
          <a:xfrm>
            <a:off x="4895715" y="1255850"/>
            <a:ext cx="45719" cy="84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1F7E1-197F-45F7-9EEE-570546BBCFC4}"/>
              </a:ext>
            </a:extLst>
          </p:cNvPr>
          <p:cNvSpPr txBox="1"/>
          <p:nvPr/>
        </p:nvSpPr>
        <p:spPr>
          <a:xfrm>
            <a:off x="5099221" y="1271297"/>
            <a:ext cx="9631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Black"/>
                <a:cs typeface="Lato Black"/>
              </a:rPr>
              <a:t>ADVOCACY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498C91"/>
              </a:solidFill>
              <a:effectLst/>
              <a:uLnTx/>
              <a:uFillTx/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6459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1719" r="4880" b="7237"/>
          <a:stretch/>
        </p:blipFill>
        <p:spPr>
          <a:xfrm>
            <a:off x="-418137" y="-457200"/>
            <a:ext cx="13432865" cy="7649570"/>
          </a:xfrm>
        </p:spPr>
      </p:pic>
      <p:sp>
        <p:nvSpPr>
          <p:cNvPr id="15" name="Rectangle 14"/>
          <p:cNvSpPr/>
          <p:nvPr/>
        </p:nvSpPr>
        <p:spPr>
          <a:xfrm>
            <a:off x="-418138" y="-457200"/>
            <a:ext cx="13432865" cy="764957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9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25" name="Shape 255">
            <a:extLst>
              <a:ext uri="{FF2B5EF4-FFF2-40B4-BE49-F238E27FC236}">
                <a16:creationId xmlns:a16="http://schemas.microsoft.com/office/drawing/2014/main" id="{0C30463A-A8BE-405B-AD5C-34F612411A7C}"/>
              </a:ext>
            </a:extLst>
          </p:cNvPr>
          <p:cNvSpPr/>
          <p:nvPr/>
        </p:nvSpPr>
        <p:spPr>
          <a:xfrm>
            <a:off x="2837412" y="2676305"/>
            <a:ext cx="880329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 cap="all" spc="4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40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Safety ADVOCACY</a:t>
            </a:r>
            <a:endParaRPr kumimoji="0" sz="6000" b="0" i="0" u="none" strike="noStrike" kern="1200" cap="all" spc="400" normalizeH="0" baseline="0" noProof="0" dirty="0">
              <a:ln>
                <a:noFill/>
              </a:ln>
              <a:solidFill>
                <a:srgbClr val="498C91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6" name="Shape 256">
            <a:extLst>
              <a:ext uri="{FF2B5EF4-FFF2-40B4-BE49-F238E27FC236}">
                <a16:creationId xmlns:a16="http://schemas.microsoft.com/office/drawing/2014/main" id="{F5E0855E-4B35-4210-B686-F4ACBEAFE651}"/>
              </a:ext>
            </a:extLst>
          </p:cNvPr>
          <p:cNvSpPr/>
          <p:nvPr/>
        </p:nvSpPr>
        <p:spPr>
          <a:xfrm>
            <a:off x="2678378" y="1507222"/>
            <a:ext cx="759322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8000" b="1" cap="all" spc="900">
                <a:solidFill>
                  <a:srgbClr val="C9C3B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all" spc="90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Health &amp;</a:t>
            </a:r>
            <a:endParaRPr kumimoji="0" sz="9600" b="1" i="0" u="none" strike="noStrike" kern="1200" cap="all" spc="90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7" name="Shape 258">
            <a:extLst>
              <a:ext uri="{FF2B5EF4-FFF2-40B4-BE49-F238E27FC236}">
                <a16:creationId xmlns:a16="http://schemas.microsoft.com/office/drawing/2014/main" id="{B14C86E6-137B-4CC0-80F6-FC50E8FD7049}"/>
              </a:ext>
            </a:extLst>
          </p:cNvPr>
          <p:cNvSpPr/>
          <p:nvPr/>
        </p:nvSpPr>
        <p:spPr>
          <a:xfrm>
            <a:off x="2837412" y="3743264"/>
            <a:ext cx="754943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000" spc="119" baseline="33333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119" normalizeH="0" baseline="33333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improving health and safety for currently serving Peace Corps Volunteers and addressing health care needs of RPCVs with injuries and illnesses stemming from their service</a:t>
            </a:r>
            <a:endParaRPr kumimoji="0" sz="3000" b="0" i="0" u="none" strike="noStrike" kern="1200" cap="none" spc="119" normalizeH="0" baseline="33333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" name="Shape 260">
            <a:extLst>
              <a:ext uri="{FF2B5EF4-FFF2-40B4-BE49-F238E27FC236}">
                <a16:creationId xmlns:a16="http://schemas.microsoft.com/office/drawing/2014/main" id="{84F02156-01CB-4059-8360-C3F46E3E3708}"/>
              </a:ext>
            </a:extLst>
          </p:cNvPr>
          <p:cNvSpPr/>
          <p:nvPr/>
        </p:nvSpPr>
        <p:spPr>
          <a:xfrm>
            <a:off x="2405028" y="1711932"/>
            <a:ext cx="4029838" cy="3543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1" name="Shape 262">
            <a:extLst>
              <a:ext uri="{FF2B5EF4-FFF2-40B4-BE49-F238E27FC236}">
                <a16:creationId xmlns:a16="http://schemas.microsoft.com/office/drawing/2014/main" id="{03FB7AF7-1447-458B-803D-73EB3DF381AC}"/>
              </a:ext>
            </a:extLst>
          </p:cNvPr>
          <p:cNvSpPr/>
          <p:nvPr/>
        </p:nvSpPr>
        <p:spPr>
          <a:xfrm>
            <a:off x="1547714" y="2081217"/>
            <a:ext cx="215965" cy="215965"/>
          </a:xfrm>
          <a:prstGeom prst="rect">
            <a:avLst/>
          </a:prstGeom>
          <a:solidFill>
            <a:srgbClr val="C9C3B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4954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3082682" y="4322085"/>
            <a:ext cx="602665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600" cap="all" spc="152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all" spc="9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Thriving </a:t>
            </a:r>
            <a:r>
              <a:rPr kumimoji="0" lang="en-US" sz="4000" b="0" i="0" u="none" strike="noStrike" kern="0" cap="all" spc="9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old"/>
              </a:rPr>
              <a:t>Community</a:t>
            </a:r>
          </a:p>
        </p:txBody>
      </p:sp>
      <p:sp>
        <p:nvSpPr>
          <p:cNvPr id="460" name="Shape 460"/>
          <p:cNvSpPr/>
          <p:nvPr/>
        </p:nvSpPr>
        <p:spPr>
          <a:xfrm>
            <a:off x="4471586" y="528252"/>
            <a:ext cx="3248829" cy="37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61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59" y="636128"/>
            <a:ext cx="3056875" cy="35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-12082" y="5142507"/>
            <a:ext cx="1221616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3300811" y="5778803"/>
            <a:ext cx="57935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3400"/>
              </a:spcBef>
              <a:defRPr sz="22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More</a:t>
            </a:r>
            <a:r>
              <a:rPr kumimoji="0" lang="en-US" sz="1000" b="0" i="0" u="none" strike="noStrike" kern="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  affiliate groups with more members and resources than ever before.</a:t>
            </a:r>
          </a:p>
        </p:txBody>
      </p:sp>
      <p:sp>
        <p:nvSpPr>
          <p:cNvPr id="464" name="Shape 464"/>
          <p:cNvSpPr/>
          <p:nvPr/>
        </p:nvSpPr>
        <p:spPr>
          <a:xfrm>
            <a:off x="5756239" y="5412578"/>
            <a:ext cx="1964176" cy="2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all" spc="55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Lato Regular"/>
                <a:cs typeface="Lato Black"/>
                <a:sym typeface="Lato Regular"/>
              </a:rPr>
              <a:t>#UNIFIED</a:t>
            </a:r>
            <a:endParaRPr kumimoji="0" lang="en-US" sz="1800" b="0" i="0" u="none" strike="noStrike" kern="0" cap="all" spc="55" normalizeH="0" baseline="0" noProof="0" dirty="0">
              <a:ln>
                <a:noFill/>
              </a:ln>
              <a:solidFill>
                <a:srgbClr val="498C91"/>
              </a:solidFill>
              <a:effectLst/>
              <a:uLnTx/>
              <a:uFillTx/>
              <a:latin typeface="Lato Black"/>
              <a:ea typeface="Lato Regular"/>
              <a:cs typeface="Lato Black"/>
              <a:sym typeface="Lato Regular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994400" y="5058188"/>
            <a:ext cx="203200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1999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4606909" y="1898211"/>
            <a:ext cx="512416" cy="239655"/>
            <a:chOff x="3366566" y="1459073"/>
            <a:chExt cx="465169" cy="221445"/>
          </a:xfrm>
        </p:grpSpPr>
        <p:cxnSp>
          <p:nvCxnSpPr>
            <p:cNvPr id="38" name="Straight Connector 37"/>
            <p:cNvCxnSpPr/>
            <p:nvPr/>
          </p:nvCxnSpPr>
          <p:spPr>
            <a:xfrm flipH="1" flipV="1">
              <a:off x="3592006" y="1460689"/>
              <a:ext cx="239729" cy="219829"/>
            </a:xfrm>
            <a:prstGeom prst="line">
              <a:avLst/>
            </a:prstGeom>
            <a:ln w="19050" cap="rnd">
              <a:solidFill>
                <a:srgbClr val="498C9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3366566" y="1459073"/>
              <a:ext cx="225440" cy="0"/>
            </a:xfrm>
            <a:prstGeom prst="line">
              <a:avLst/>
            </a:prstGeom>
            <a:ln w="19050" cap="rnd">
              <a:solidFill>
                <a:srgbClr val="498C9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74"/>
          <p:cNvGrpSpPr>
            <a:grpSpLocks/>
          </p:cNvGrpSpPr>
          <p:nvPr/>
        </p:nvGrpSpPr>
        <p:grpSpPr bwMode="auto">
          <a:xfrm flipH="1">
            <a:off x="7463374" y="2439152"/>
            <a:ext cx="566630" cy="243155"/>
            <a:chOff x="3318534" y="1459155"/>
            <a:chExt cx="513201" cy="22136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592557" y="1460748"/>
              <a:ext cx="239178" cy="219770"/>
            </a:xfrm>
            <a:prstGeom prst="line">
              <a:avLst/>
            </a:prstGeom>
            <a:ln w="19050" cap="rnd">
              <a:solidFill>
                <a:srgbClr val="ADBAC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3318534" y="1459155"/>
              <a:ext cx="274023" cy="0"/>
            </a:xfrm>
            <a:prstGeom prst="line">
              <a:avLst/>
            </a:prstGeom>
            <a:ln w="19050" cap="rnd">
              <a:solidFill>
                <a:srgbClr val="ADBAC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1"/>
          <p:cNvGrpSpPr>
            <a:grpSpLocks/>
          </p:cNvGrpSpPr>
          <p:nvPr/>
        </p:nvGrpSpPr>
        <p:grpSpPr bwMode="auto">
          <a:xfrm flipV="1">
            <a:off x="4156284" y="4756888"/>
            <a:ext cx="501922" cy="239655"/>
            <a:chOff x="3376482" y="1459073"/>
            <a:chExt cx="455253" cy="221445"/>
          </a:xfrm>
        </p:grpSpPr>
        <p:cxnSp>
          <p:nvCxnSpPr>
            <p:cNvPr id="44" name="Straight Connector 43"/>
            <p:cNvCxnSpPr/>
            <p:nvPr/>
          </p:nvCxnSpPr>
          <p:spPr>
            <a:xfrm flipH="1" flipV="1">
              <a:off x="3592211" y="1460689"/>
              <a:ext cx="239524" cy="219829"/>
            </a:xfrm>
            <a:prstGeom prst="line">
              <a:avLst/>
            </a:prstGeom>
            <a:ln w="19050" cap="rnd">
              <a:solidFill>
                <a:srgbClr val="333F4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3376482" y="1459073"/>
              <a:ext cx="215729" cy="0"/>
            </a:xfrm>
            <a:prstGeom prst="line">
              <a:avLst/>
            </a:prstGeom>
            <a:ln w="19050" cap="rnd">
              <a:solidFill>
                <a:srgbClr val="333F4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84"/>
          <p:cNvGrpSpPr>
            <a:grpSpLocks/>
          </p:cNvGrpSpPr>
          <p:nvPr/>
        </p:nvGrpSpPr>
        <p:grpSpPr bwMode="auto">
          <a:xfrm flipH="1" flipV="1">
            <a:off x="7199295" y="4887784"/>
            <a:ext cx="542145" cy="243155"/>
            <a:chOff x="3339387" y="1459155"/>
            <a:chExt cx="492348" cy="221363"/>
          </a:xfrm>
        </p:grpSpPr>
        <p:cxnSp>
          <p:nvCxnSpPr>
            <p:cNvPr id="47" name="Straight Connector 46"/>
            <p:cNvCxnSpPr/>
            <p:nvPr/>
          </p:nvCxnSpPr>
          <p:spPr>
            <a:xfrm flipH="1" flipV="1">
              <a:off x="3591913" y="1460748"/>
              <a:ext cx="239822" cy="219770"/>
            </a:xfrm>
            <a:prstGeom prst="line">
              <a:avLst/>
            </a:prstGeom>
            <a:ln w="19050" cap="rnd">
              <a:solidFill>
                <a:srgbClr val="8497B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3339387" y="1459155"/>
              <a:ext cx="252526" cy="0"/>
            </a:xfrm>
            <a:prstGeom prst="line">
              <a:avLst/>
            </a:prstGeom>
            <a:ln w="19050" cap="rnd">
              <a:solidFill>
                <a:srgbClr val="8497B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9" name="Freeform 5"/>
          <p:cNvSpPr>
            <a:spLocks/>
          </p:cNvSpPr>
          <p:nvPr/>
        </p:nvSpPr>
        <p:spPr bwMode="auto">
          <a:xfrm>
            <a:off x="3970907" y="3047509"/>
            <a:ext cx="2054906" cy="2466529"/>
          </a:xfrm>
          <a:custGeom>
            <a:avLst/>
            <a:gdLst>
              <a:gd name="T0" fmla="*/ 248 w 496"/>
              <a:gd name="T1" fmla="*/ 158 h 595"/>
              <a:gd name="T2" fmla="*/ 248 w 496"/>
              <a:gd name="T3" fmla="*/ 160 h 595"/>
              <a:gd name="T4" fmla="*/ 250 w 496"/>
              <a:gd name="T5" fmla="*/ 192 h 595"/>
              <a:gd name="T6" fmla="*/ 321 w 496"/>
              <a:gd name="T7" fmla="*/ 335 h 595"/>
              <a:gd name="T8" fmla="*/ 437 w 496"/>
              <a:gd name="T9" fmla="*/ 401 h 595"/>
              <a:gd name="T10" fmla="*/ 496 w 496"/>
              <a:gd name="T11" fmla="*/ 408 h 595"/>
              <a:gd name="T12" fmla="*/ 496 w 496"/>
              <a:gd name="T13" fmla="*/ 595 h 595"/>
              <a:gd name="T14" fmla="*/ 430 w 496"/>
              <a:gd name="T15" fmla="*/ 591 h 595"/>
              <a:gd name="T16" fmla="*/ 189 w 496"/>
              <a:gd name="T17" fmla="*/ 468 h 595"/>
              <a:gd name="T18" fmla="*/ 62 w 496"/>
              <a:gd name="T19" fmla="*/ 192 h 595"/>
              <a:gd name="T20" fmla="*/ 61 w 496"/>
              <a:gd name="T21" fmla="*/ 160 h 595"/>
              <a:gd name="T22" fmla="*/ 61 w 496"/>
              <a:gd name="T23" fmla="*/ 158 h 595"/>
              <a:gd name="T24" fmla="*/ 0 w 496"/>
              <a:gd name="T25" fmla="*/ 158 h 595"/>
              <a:gd name="T26" fmla="*/ 157 w 496"/>
              <a:gd name="T27" fmla="*/ 0 h 595"/>
              <a:gd name="T28" fmla="*/ 313 w 496"/>
              <a:gd name="T29" fmla="*/ 158 h 595"/>
              <a:gd name="T30" fmla="*/ 248 w 496"/>
              <a:gd name="T31" fmla="*/ 158 h 59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96"/>
              <a:gd name="T49" fmla="*/ 0 h 595"/>
              <a:gd name="T50" fmla="*/ 496 w 496"/>
              <a:gd name="T51" fmla="*/ 595 h 59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96" h="595">
                <a:moveTo>
                  <a:pt x="248" y="158"/>
                </a:moveTo>
                <a:cubicBezTo>
                  <a:pt x="248" y="158"/>
                  <a:pt x="248" y="159"/>
                  <a:pt x="248" y="160"/>
                </a:cubicBezTo>
                <a:cubicBezTo>
                  <a:pt x="248" y="171"/>
                  <a:pt x="249" y="182"/>
                  <a:pt x="250" y="192"/>
                </a:cubicBezTo>
                <a:cubicBezTo>
                  <a:pt x="257" y="247"/>
                  <a:pt x="281" y="295"/>
                  <a:pt x="321" y="335"/>
                </a:cubicBezTo>
                <a:cubicBezTo>
                  <a:pt x="355" y="369"/>
                  <a:pt x="393" y="391"/>
                  <a:pt x="437" y="401"/>
                </a:cubicBezTo>
                <a:cubicBezTo>
                  <a:pt x="456" y="406"/>
                  <a:pt x="475" y="408"/>
                  <a:pt x="496" y="408"/>
                </a:cubicBezTo>
                <a:cubicBezTo>
                  <a:pt x="496" y="595"/>
                  <a:pt x="496" y="595"/>
                  <a:pt x="496" y="595"/>
                </a:cubicBezTo>
                <a:cubicBezTo>
                  <a:pt x="474" y="595"/>
                  <a:pt x="452" y="594"/>
                  <a:pt x="430" y="591"/>
                </a:cubicBezTo>
                <a:cubicBezTo>
                  <a:pt x="338" y="578"/>
                  <a:pt x="258" y="537"/>
                  <a:pt x="189" y="468"/>
                </a:cubicBezTo>
                <a:cubicBezTo>
                  <a:pt x="112" y="390"/>
                  <a:pt x="69" y="299"/>
                  <a:pt x="62" y="192"/>
                </a:cubicBezTo>
                <a:cubicBezTo>
                  <a:pt x="61" y="182"/>
                  <a:pt x="61" y="171"/>
                  <a:pt x="61" y="160"/>
                </a:cubicBezTo>
                <a:cubicBezTo>
                  <a:pt x="61" y="159"/>
                  <a:pt x="61" y="158"/>
                  <a:pt x="61" y="158"/>
                </a:cubicBezTo>
                <a:cubicBezTo>
                  <a:pt x="0" y="158"/>
                  <a:pt x="0" y="158"/>
                  <a:pt x="0" y="158"/>
                </a:cubicBezTo>
                <a:cubicBezTo>
                  <a:pt x="157" y="0"/>
                  <a:pt x="157" y="0"/>
                  <a:pt x="157" y="0"/>
                </a:cubicBezTo>
                <a:cubicBezTo>
                  <a:pt x="313" y="158"/>
                  <a:pt x="313" y="158"/>
                  <a:pt x="313" y="158"/>
                </a:cubicBezTo>
                <a:lnTo>
                  <a:pt x="248" y="15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6" tIns="60963" rIns="121926" bIns="60963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5362997" y="3701752"/>
            <a:ext cx="2472883" cy="2060689"/>
          </a:xfrm>
          <a:custGeom>
            <a:avLst/>
            <a:gdLst/>
            <a:ahLst/>
            <a:cxnLst>
              <a:cxn ang="0">
                <a:pos x="403" y="61"/>
              </a:cxn>
              <a:cxn ang="0">
                <a:pos x="410" y="2"/>
              </a:cxn>
              <a:cxn ang="0">
                <a:pos x="410" y="0"/>
              </a:cxn>
              <a:cxn ang="0">
                <a:pos x="597" y="0"/>
              </a:cxn>
              <a:cxn ang="0">
                <a:pos x="597" y="2"/>
              </a:cxn>
              <a:cxn ang="0">
                <a:pos x="592" y="68"/>
              </a:cxn>
              <a:cxn ang="0">
                <a:pos x="469" y="310"/>
              </a:cxn>
              <a:cxn ang="0">
                <a:pos x="161" y="437"/>
              </a:cxn>
              <a:cxn ang="0">
                <a:pos x="160" y="437"/>
              </a:cxn>
              <a:cxn ang="0">
                <a:pos x="160" y="497"/>
              </a:cxn>
              <a:cxn ang="0">
                <a:pos x="0" y="341"/>
              </a:cxn>
              <a:cxn ang="0">
                <a:pos x="160" y="185"/>
              </a:cxn>
              <a:cxn ang="0">
                <a:pos x="160" y="250"/>
              </a:cxn>
              <a:cxn ang="0">
                <a:pos x="161" y="250"/>
              </a:cxn>
              <a:cxn ang="0">
                <a:pos x="337" y="177"/>
              </a:cxn>
              <a:cxn ang="0">
                <a:pos x="403" y="61"/>
              </a:cxn>
            </a:cxnLst>
            <a:rect l="0" t="0" r="r" b="b"/>
            <a:pathLst>
              <a:path w="597" h="497">
                <a:moveTo>
                  <a:pt x="403" y="61"/>
                </a:moveTo>
                <a:cubicBezTo>
                  <a:pt x="408" y="42"/>
                  <a:pt x="410" y="22"/>
                  <a:pt x="410" y="2"/>
                </a:cubicBezTo>
                <a:cubicBezTo>
                  <a:pt x="410" y="1"/>
                  <a:pt x="410" y="0"/>
                  <a:pt x="410" y="0"/>
                </a:cubicBezTo>
                <a:cubicBezTo>
                  <a:pt x="597" y="0"/>
                  <a:pt x="597" y="0"/>
                  <a:pt x="597" y="0"/>
                </a:cubicBezTo>
                <a:cubicBezTo>
                  <a:pt x="597" y="0"/>
                  <a:pt x="597" y="1"/>
                  <a:pt x="597" y="2"/>
                </a:cubicBezTo>
                <a:cubicBezTo>
                  <a:pt x="597" y="24"/>
                  <a:pt x="595" y="46"/>
                  <a:pt x="592" y="68"/>
                </a:cubicBezTo>
                <a:cubicBezTo>
                  <a:pt x="579" y="160"/>
                  <a:pt x="538" y="241"/>
                  <a:pt x="469" y="310"/>
                </a:cubicBezTo>
                <a:cubicBezTo>
                  <a:pt x="384" y="395"/>
                  <a:pt x="281" y="437"/>
                  <a:pt x="161" y="437"/>
                </a:cubicBezTo>
                <a:cubicBezTo>
                  <a:pt x="161" y="437"/>
                  <a:pt x="160" y="437"/>
                  <a:pt x="160" y="437"/>
                </a:cubicBezTo>
                <a:cubicBezTo>
                  <a:pt x="160" y="497"/>
                  <a:pt x="160" y="497"/>
                  <a:pt x="160" y="497"/>
                </a:cubicBezTo>
                <a:cubicBezTo>
                  <a:pt x="0" y="341"/>
                  <a:pt x="0" y="341"/>
                  <a:pt x="0" y="341"/>
                </a:cubicBezTo>
                <a:cubicBezTo>
                  <a:pt x="160" y="185"/>
                  <a:pt x="160" y="185"/>
                  <a:pt x="160" y="185"/>
                </a:cubicBezTo>
                <a:cubicBezTo>
                  <a:pt x="160" y="250"/>
                  <a:pt x="160" y="250"/>
                  <a:pt x="160" y="250"/>
                </a:cubicBezTo>
                <a:cubicBezTo>
                  <a:pt x="160" y="250"/>
                  <a:pt x="161" y="250"/>
                  <a:pt x="161" y="250"/>
                </a:cubicBezTo>
                <a:cubicBezTo>
                  <a:pt x="230" y="250"/>
                  <a:pt x="288" y="226"/>
                  <a:pt x="337" y="177"/>
                </a:cubicBezTo>
                <a:cubicBezTo>
                  <a:pt x="371" y="143"/>
                  <a:pt x="393" y="104"/>
                  <a:pt x="403" y="6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121926" tIns="60963" rIns="121926" bIns="60963"/>
          <a:lstStyle/>
          <a:p>
            <a:pPr marL="0" marR="0" lvl="0" indent="0" algn="l" defTabSz="1375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6025813" y="1898212"/>
            <a:ext cx="2061901" cy="2475275"/>
          </a:xfrm>
          <a:custGeom>
            <a:avLst/>
            <a:gdLst/>
            <a:ahLst/>
            <a:cxnLst>
              <a:cxn ang="0">
                <a:pos x="67" y="5"/>
              </a:cxn>
              <a:cxn ang="0">
                <a:pos x="309" y="129"/>
              </a:cxn>
              <a:cxn ang="0">
                <a:pos x="437" y="435"/>
              </a:cxn>
              <a:cxn ang="0">
                <a:pos x="498" y="435"/>
              </a:cxn>
              <a:cxn ang="0">
                <a:pos x="341" y="597"/>
              </a:cxn>
              <a:cxn ang="0">
                <a:pos x="184" y="435"/>
              </a:cxn>
              <a:cxn ang="0">
                <a:pos x="250" y="435"/>
              </a:cxn>
              <a:cxn ang="0">
                <a:pos x="177" y="261"/>
              </a:cxn>
              <a:cxn ang="0">
                <a:pos x="60" y="194"/>
              </a:cxn>
              <a:cxn ang="0">
                <a:pos x="1" y="188"/>
              </a:cxn>
              <a:cxn ang="0">
                <a:pos x="0" y="188"/>
              </a:cxn>
              <a:cxn ang="0">
                <a:pos x="0" y="0"/>
              </a:cxn>
              <a:cxn ang="0">
                <a:pos x="1" y="0"/>
              </a:cxn>
              <a:cxn ang="0">
                <a:pos x="67" y="5"/>
              </a:cxn>
            </a:cxnLst>
            <a:rect l="0" t="0" r="r" b="b"/>
            <a:pathLst>
              <a:path w="498" h="597">
                <a:moveTo>
                  <a:pt x="67" y="5"/>
                </a:moveTo>
                <a:cubicBezTo>
                  <a:pt x="159" y="18"/>
                  <a:pt x="240" y="59"/>
                  <a:pt x="309" y="129"/>
                </a:cubicBezTo>
                <a:cubicBezTo>
                  <a:pt x="394" y="213"/>
                  <a:pt x="436" y="315"/>
                  <a:pt x="437" y="435"/>
                </a:cubicBezTo>
                <a:cubicBezTo>
                  <a:pt x="498" y="435"/>
                  <a:pt x="498" y="435"/>
                  <a:pt x="498" y="435"/>
                </a:cubicBezTo>
                <a:cubicBezTo>
                  <a:pt x="341" y="597"/>
                  <a:pt x="341" y="597"/>
                  <a:pt x="341" y="597"/>
                </a:cubicBezTo>
                <a:cubicBezTo>
                  <a:pt x="184" y="435"/>
                  <a:pt x="184" y="435"/>
                  <a:pt x="184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49" y="367"/>
                  <a:pt x="225" y="309"/>
                  <a:pt x="177" y="261"/>
                </a:cubicBezTo>
                <a:cubicBezTo>
                  <a:pt x="143" y="227"/>
                  <a:pt x="104" y="205"/>
                  <a:pt x="60" y="194"/>
                </a:cubicBezTo>
                <a:cubicBezTo>
                  <a:pt x="41" y="190"/>
                  <a:pt x="21" y="188"/>
                  <a:pt x="1" y="188"/>
                </a:cubicBezTo>
                <a:cubicBezTo>
                  <a:pt x="1" y="188"/>
                  <a:pt x="0" y="188"/>
                  <a:pt x="0" y="188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24" y="0"/>
                  <a:pt x="46" y="2"/>
                  <a:pt x="67" y="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121926" tIns="60963" rIns="121926" bIns="60963"/>
          <a:lstStyle/>
          <a:p>
            <a:pPr marL="0" marR="0" lvl="0" indent="0" algn="l" defTabSz="1375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32" name="Freeform 8"/>
          <p:cNvSpPr>
            <a:spLocks noEditPoints="1"/>
          </p:cNvSpPr>
          <p:nvPr/>
        </p:nvSpPr>
        <p:spPr bwMode="auto">
          <a:xfrm>
            <a:off x="4222743" y="1646310"/>
            <a:ext cx="2465887" cy="2055440"/>
          </a:xfrm>
          <a:custGeom>
            <a:avLst/>
            <a:gdLst>
              <a:gd name="T0" fmla="*/ 96 w 595"/>
              <a:gd name="T1" fmla="*/ 338 h 496"/>
              <a:gd name="T2" fmla="*/ 95 w 595"/>
              <a:gd name="T3" fmla="*/ 338 h 496"/>
              <a:gd name="T4" fmla="*/ 96 w 595"/>
              <a:gd name="T5" fmla="*/ 338 h 496"/>
              <a:gd name="T6" fmla="*/ 435 w 595"/>
              <a:gd name="T7" fmla="*/ 0 h 496"/>
              <a:gd name="T8" fmla="*/ 595 w 595"/>
              <a:gd name="T9" fmla="*/ 157 h 496"/>
              <a:gd name="T10" fmla="*/ 435 w 595"/>
              <a:gd name="T11" fmla="*/ 314 h 496"/>
              <a:gd name="T12" fmla="*/ 435 w 595"/>
              <a:gd name="T13" fmla="*/ 249 h 496"/>
              <a:gd name="T14" fmla="*/ 260 w 595"/>
              <a:gd name="T15" fmla="*/ 322 h 496"/>
              <a:gd name="T16" fmla="*/ 194 w 595"/>
              <a:gd name="T17" fmla="*/ 437 h 496"/>
              <a:gd name="T18" fmla="*/ 187 w 595"/>
              <a:gd name="T19" fmla="*/ 496 h 496"/>
              <a:gd name="T20" fmla="*/ 0 w 595"/>
              <a:gd name="T21" fmla="*/ 496 h 496"/>
              <a:gd name="T22" fmla="*/ 5 w 595"/>
              <a:gd name="T23" fmla="*/ 429 h 496"/>
              <a:gd name="T24" fmla="*/ 128 w 595"/>
              <a:gd name="T25" fmla="*/ 190 h 496"/>
              <a:gd name="T26" fmla="*/ 435 w 595"/>
              <a:gd name="T27" fmla="*/ 61 h 496"/>
              <a:gd name="T28" fmla="*/ 435 w 595"/>
              <a:gd name="T29" fmla="*/ 0 h 49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95"/>
              <a:gd name="T46" fmla="*/ 0 h 496"/>
              <a:gd name="T47" fmla="*/ 595 w 595"/>
              <a:gd name="T48" fmla="*/ 496 h 49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95" h="496">
                <a:moveTo>
                  <a:pt x="96" y="338"/>
                </a:moveTo>
                <a:cubicBezTo>
                  <a:pt x="96" y="338"/>
                  <a:pt x="95" y="338"/>
                  <a:pt x="95" y="338"/>
                </a:cubicBezTo>
                <a:cubicBezTo>
                  <a:pt x="96" y="338"/>
                  <a:pt x="96" y="338"/>
                  <a:pt x="96" y="338"/>
                </a:cubicBezTo>
                <a:close/>
                <a:moveTo>
                  <a:pt x="435" y="0"/>
                </a:moveTo>
                <a:cubicBezTo>
                  <a:pt x="595" y="157"/>
                  <a:pt x="595" y="157"/>
                  <a:pt x="595" y="157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5" y="249"/>
                  <a:pt x="435" y="249"/>
                  <a:pt x="435" y="249"/>
                </a:cubicBezTo>
                <a:cubicBezTo>
                  <a:pt x="367" y="249"/>
                  <a:pt x="309" y="273"/>
                  <a:pt x="260" y="322"/>
                </a:cubicBezTo>
                <a:cubicBezTo>
                  <a:pt x="227" y="356"/>
                  <a:pt x="204" y="394"/>
                  <a:pt x="194" y="437"/>
                </a:cubicBezTo>
                <a:cubicBezTo>
                  <a:pt x="190" y="456"/>
                  <a:pt x="187" y="475"/>
                  <a:pt x="187" y="496"/>
                </a:cubicBezTo>
                <a:cubicBezTo>
                  <a:pt x="0" y="496"/>
                  <a:pt x="0" y="496"/>
                  <a:pt x="0" y="496"/>
                </a:cubicBezTo>
                <a:cubicBezTo>
                  <a:pt x="0" y="473"/>
                  <a:pt x="2" y="451"/>
                  <a:pt x="5" y="429"/>
                </a:cubicBezTo>
                <a:cubicBezTo>
                  <a:pt x="18" y="338"/>
                  <a:pt x="59" y="258"/>
                  <a:pt x="128" y="190"/>
                </a:cubicBezTo>
                <a:cubicBezTo>
                  <a:pt x="213" y="104"/>
                  <a:pt x="315" y="62"/>
                  <a:pt x="435" y="61"/>
                </a:cubicBezTo>
                <a:lnTo>
                  <a:pt x="435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6" tIns="60963" rIns="121926" bIns="60963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23" name="Text Placeholder 3"/>
          <p:cNvSpPr txBox="1">
            <a:spLocks/>
          </p:cNvSpPr>
          <p:nvPr/>
        </p:nvSpPr>
        <p:spPr bwMode="auto">
          <a:xfrm>
            <a:off x="5775309" y="1940387"/>
            <a:ext cx="54822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Light"/>
                <a:ea typeface="ＭＳ Ｐゴシック" charset="0"/>
                <a:cs typeface="Lato Light"/>
              </a:rPr>
              <a:t>01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 bwMode="auto">
          <a:xfrm>
            <a:off x="7161277" y="3581241"/>
            <a:ext cx="54822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Light"/>
                <a:ea typeface="ＭＳ Ｐゴシック" charset="0"/>
                <a:cs typeface="Lato Light"/>
              </a:rPr>
              <a:t>02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 bwMode="auto">
          <a:xfrm>
            <a:off x="5707104" y="4756778"/>
            <a:ext cx="54822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Light"/>
                <a:ea typeface="ＭＳ Ｐゴシック" charset="0"/>
                <a:cs typeface="Lato Light"/>
              </a:rPr>
              <a:t>03</a:t>
            </a:r>
          </a:p>
        </p:txBody>
      </p: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7921575" y="4641910"/>
            <a:ext cx="2960747" cy="934576"/>
            <a:chOff x="7154104" y="3109458"/>
            <a:chExt cx="2687247" cy="846919"/>
          </a:xfrm>
        </p:grpSpPr>
        <p:sp>
          <p:nvSpPr>
            <p:cNvPr id="50" name="TextBox 49"/>
            <p:cNvSpPr txBox="1"/>
            <p:nvPr/>
          </p:nvSpPr>
          <p:spPr>
            <a:xfrm>
              <a:off x="7154104" y="3454340"/>
              <a:ext cx="2276195" cy="50203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/>
                  <a:cs typeface="Lato Light"/>
                </a:rPr>
                <a:t>Once members are in our system they are provided “single action” engagement tools.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4104" y="3109458"/>
              <a:ext cx="2687247" cy="2510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375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497B0"/>
                  </a:solidFill>
                  <a:effectLst/>
                  <a:uLnTx/>
                  <a:uFillTx/>
                  <a:latin typeface="Lato Regular"/>
                  <a:cs typeface="Lato Regular"/>
                </a:rPr>
                <a:t>Easier Access to Engagement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8073536" y="2079397"/>
            <a:ext cx="2473192" cy="1124232"/>
            <a:chOff x="7174424" y="1401232"/>
            <a:chExt cx="2276195" cy="1018454"/>
          </a:xfrm>
        </p:grpSpPr>
        <p:sp>
          <p:nvSpPr>
            <p:cNvPr id="53" name="TextBox 52"/>
            <p:cNvSpPr txBox="1"/>
            <p:nvPr/>
          </p:nvSpPr>
          <p:spPr>
            <a:xfrm>
              <a:off x="7174424" y="1750522"/>
              <a:ext cx="2276195" cy="66916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/>
                  <a:cs typeface="Lato Light"/>
                </a:rPr>
                <a:t>A new website, improved AdWords and social media efforts such as thunderclap have put NPCA in front of more people than ever before.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174424" y="1401232"/>
              <a:ext cx="1748254" cy="25093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375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DBACA"/>
                  </a:solidFill>
                  <a:effectLst/>
                  <a:uLnTx/>
                  <a:uFillTx/>
                  <a:latin typeface="Lato Regular"/>
                  <a:cs typeface="Lato Regular"/>
                </a:rPr>
                <a:t>Increased Visibility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2186418" y="1648366"/>
            <a:ext cx="2279873" cy="932194"/>
            <a:chOff x="-296510" y="1392685"/>
            <a:chExt cx="2276197" cy="845030"/>
          </a:xfrm>
        </p:grpSpPr>
        <p:sp>
          <p:nvSpPr>
            <p:cNvPr id="56" name="TextBox 55"/>
            <p:cNvSpPr txBox="1"/>
            <p:nvPr/>
          </p:nvSpPr>
          <p:spPr>
            <a:xfrm>
              <a:off x="-296510" y="1735518"/>
              <a:ext cx="2276196" cy="50219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/>
                  <a:cs typeface="Lato Light"/>
                </a:rPr>
                <a:t>Our membership model is more accessible than ever.  The new membership model is thriving..</a:t>
              </a:r>
            </a:p>
          </p:txBody>
        </p:sp>
        <p:sp>
          <p:nvSpPr>
            <p:cNvPr id="141341" name="Rectangle 56"/>
            <p:cNvSpPr>
              <a:spLocks noChangeArrowheads="1"/>
            </p:cNvSpPr>
            <p:nvPr/>
          </p:nvSpPr>
          <p:spPr bwMode="auto">
            <a:xfrm>
              <a:off x="485676" y="1392685"/>
              <a:ext cx="1494011" cy="25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85F">
                      <a:lumMod val="75000"/>
                    </a:srgbClr>
                  </a:solidFill>
                  <a:effectLst/>
                  <a:uLnTx/>
                  <a:uFillTx/>
                  <a:latin typeface="Lato Regular"/>
                  <a:cs typeface="Lato Regular"/>
                </a:rPr>
                <a:t>Membership</a:t>
              </a:r>
            </a:p>
          </p:txBody>
        </p:sp>
      </p:grpSp>
      <p:grpSp>
        <p:nvGrpSpPr>
          <p:cNvPr id="12" name="Group 56"/>
          <p:cNvGrpSpPr>
            <a:grpSpLocks/>
          </p:cNvGrpSpPr>
          <p:nvPr/>
        </p:nvGrpSpPr>
        <p:grpSpPr bwMode="auto">
          <a:xfrm>
            <a:off x="1559485" y="4484780"/>
            <a:ext cx="2453956" cy="918645"/>
            <a:chOff x="-296510" y="1279344"/>
            <a:chExt cx="2276196" cy="834455"/>
          </a:xfrm>
        </p:grpSpPr>
        <p:sp>
          <p:nvSpPr>
            <p:cNvPr id="59" name="TextBox 58"/>
            <p:cNvSpPr txBox="1"/>
            <p:nvPr/>
          </p:nvSpPr>
          <p:spPr>
            <a:xfrm>
              <a:off x="-296510" y="1610572"/>
              <a:ext cx="2276196" cy="5032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Light"/>
                  <a:cs typeface="Lato Light"/>
                </a:rPr>
                <a:t>A larger and more equipped Peace Corps community is resulting in more impact than ever. </a:t>
              </a:r>
            </a:p>
          </p:txBody>
        </p:sp>
        <p:sp>
          <p:nvSpPr>
            <p:cNvPr id="141339" name="Rectangle 59"/>
            <p:cNvSpPr>
              <a:spLocks noChangeArrowheads="1"/>
            </p:cNvSpPr>
            <p:nvPr/>
          </p:nvSpPr>
          <p:spPr bwMode="auto">
            <a:xfrm>
              <a:off x="378311" y="1279344"/>
              <a:ext cx="1601375" cy="25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85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Lato Regular"/>
                  <a:cs typeface="Lato Regular"/>
                </a:rPr>
                <a:t>Increased Impact</a:t>
              </a:r>
            </a:p>
          </p:txBody>
        </p:sp>
      </p:grpSp>
      <p:sp>
        <p:nvSpPr>
          <p:cNvPr id="72" name="Freeform 9"/>
          <p:cNvSpPr>
            <a:spLocks/>
          </p:cNvSpPr>
          <p:nvPr/>
        </p:nvSpPr>
        <p:spPr bwMode="auto">
          <a:xfrm>
            <a:off x="3970907" y="3047509"/>
            <a:ext cx="1295903" cy="794187"/>
          </a:xfrm>
          <a:custGeom>
            <a:avLst/>
            <a:gdLst>
              <a:gd name="T0" fmla="*/ 250 w 313"/>
              <a:gd name="T1" fmla="*/ 192 h 192"/>
              <a:gd name="T2" fmla="*/ 62 w 313"/>
              <a:gd name="T3" fmla="*/ 192 h 192"/>
              <a:gd name="T4" fmla="*/ 61 w 313"/>
              <a:gd name="T5" fmla="*/ 160 h 192"/>
              <a:gd name="T6" fmla="*/ 61 w 313"/>
              <a:gd name="T7" fmla="*/ 158 h 192"/>
              <a:gd name="T8" fmla="*/ 0 w 313"/>
              <a:gd name="T9" fmla="*/ 158 h 192"/>
              <a:gd name="T10" fmla="*/ 157 w 313"/>
              <a:gd name="T11" fmla="*/ 0 h 192"/>
              <a:gd name="T12" fmla="*/ 313 w 313"/>
              <a:gd name="T13" fmla="*/ 158 h 192"/>
              <a:gd name="T14" fmla="*/ 248 w 313"/>
              <a:gd name="T15" fmla="*/ 158 h 192"/>
              <a:gd name="T16" fmla="*/ 248 w 313"/>
              <a:gd name="T17" fmla="*/ 160 h 192"/>
              <a:gd name="T18" fmla="*/ 250 w 313"/>
              <a:gd name="T19" fmla="*/ 192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13"/>
              <a:gd name="T31" fmla="*/ 0 h 192"/>
              <a:gd name="T32" fmla="*/ 313 w 313"/>
              <a:gd name="T33" fmla="*/ 192 h 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13" h="192">
                <a:moveTo>
                  <a:pt x="250" y="192"/>
                </a:moveTo>
                <a:cubicBezTo>
                  <a:pt x="62" y="192"/>
                  <a:pt x="62" y="192"/>
                  <a:pt x="62" y="192"/>
                </a:cubicBezTo>
                <a:cubicBezTo>
                  <a:pt x="61" y="182"/>
                  <a:pt x="61" y="171"/>
                  <a:pt x="61" y="160"/>
                </a:cubicBezTo>
                <a:cubicBezTo>
                  <a:pt x="61" y="159"/>
                  <a:pt x="61" y="158"/>
                  <a:pt x="61" y="158"/>
                </a:cubicBezTo>
                <a:cubicBezTo>
                  <a:pt x="0" y="158"/>
                  <a:pt x="0" y="158"/>
                  <a:pt x="0" y="158"/>
                </a:cubicBezTo>
                <a:cubicBezTo>
                  <a:pt x="157" y="0"/>
                  <a:pt x="157" y="0"/>
                  <a:pt x="157" y="0"/>
                </a:cubicBezTo>
                <a:cubicBezTo>
                  <a:pt x="313" y="158"/>
                  <a:pt x="313" y="158"/>
                  <a:pt x="313" y="158"/>
                </a:cubicBezTo>
                <a:cubicBezTo>
                  <a:pt x="248" y="158"/>
                  <a:pt x="248" y="158"/>
                  <a:pt x="248" y="158"/>
                </a:cubicBezTo>
                <a:cubicBezTo>
                  <a:pt x="248" y="158"/>
                  <a:pt x="248" y="159"/>
                  <a:pt x="248" y="160"/>
                </a:cubicBezTo>
                <a:cubicBezTo>
                  <a:pt x="248" y="171"/>
                  <a:pt x="249" y="182"/>
                  <a:pt x="250" y="192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6" tIns="60963" rIns="121926" bIns="60963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 bwMode="auto">
          <a:xfrm>
            <a:off x="4362234" y="3156157"/>
            <a:ext cx="54822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Light"/>
                <a:ea typeface="ＭＳ Ｐゴシック" charset="0"/>
                <a:cs typeface="Lato Light"/>
              </a:rPr>
              <a:t>04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5178" y="754911"/>
            <a:ext cx="70136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lack"/>
                <a:cs typeface="Lato Black"/>
              </a:rPr>
              <a:t>Cycle of Growth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65178" y="537556"/>
            <a:ext cx="437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cs typeface="Lato Light"/>
              </a:rPr>
              <a:t>National Peace Corps Association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35907" y="596403"/>
            <a:ext cx="70970" cy="628052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165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New Macbook Silv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23" y="2540001"/>
            <a:ext cx="6090661" cy="35677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0425" y="1406822"/>
            <a:ext cx="10478295" cy="70171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A dynamic new website is bringing our community closer and magnifying our community’s effort. Designed to support local chapters and the NPCA database - our members can rally behind our advocacy efforts, engage on targeted social campaigns and purchase the newest Peace Corps merchandise all in one place.  </a:t>
            </a:r>
          </a:p>
        </p:txBody>
      </p:sp>
      <p:sp>
        <p:nvSpPr>
          <p:cNvPr id="83" name="Title 20"/>
          <p:cNvSpPr txBox="1">
            <a:spLocks/>
          </p:cNvSpPr>
          <p:nvPr/>
        </p:nvSpPr>
        <p:spPr>
          <a:xfrm>
            <a:off x="9509824" y="3147386"/>
            <a:ext cx="1995411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Community Calendar</a:t>
            </a:r>
          </a:p>
        </p:txBody>
      </p:sp>
      <p:sp>
        <p:nvSpPr>
          <p:cNvPr id="85" name="Oval 84"/>
          <p:cNvSpPr/>
          <p:nvPr/>
        </p:nvSpPr>
        <p:spPr>
          <a:xfrm>
            <a:off x="8910004" y="3041899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87" name="Title 20"/>
          <p:cNvSpPr txBox="1">
            <a:spLocks/>
          </p:cNvSpPr>
          <p:nvPr/>
        </p:nvSpPr>
        <p:spPr>
          <a:xfrm>
            <a:off x="9509824" y="3837146"/>
            <a:ext cx="1828115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Impact Campaigns</a:t>
            </a:r>
          </a:p>
        </p:txBody>
      </p:sp>
      <p:sp>
        <p:nvSpPr>
          <p:cNvPr id="89" name="Oval 88"/>
          <p:cNvSpPr/>
          <p:nvPr/>
        </p:nvSpPr>
        <p:spPr>
          <a:xfrm>
            <a:off x="8910004" y="3751228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91" name="Title 20"/>
          <p:cNvSpPr txBox="1">
            <a:spLocks/>
          </p:cNvSpPr>
          <p:nvPr/>
        </p:nvSpPr>
        <p:spPr>
          <a:xfrm>
            <a:off x="9510605" y="4606508"/>
            <a:ext cx="2165532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Action oriented</a:t>
            </a:r>
          </a:p>
        </p:txBody>
      </p:sp>
      <p:sp>
        <p:nvSpPr>
          <p:cNvPr id="93" name="Oval 92"/>
          <p:cNvSpPr/>
          <p:nvPr/>
        </p:nvSpPr>
        <p:spPr>
          <a:xfrm>
            <a:off x="8910004" y="4523576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95" name="Title 20"/>
          <p:cNvSpPr txBox="1">
            <a:spLocks/>
          </p:cNvSpPr>
          <p:nvPr/>
        </p:nvSpPr>
        <p:spPr>
          <a:xfrm>
            <a:off x="9510605" y="5375871"/>
            <a:ext cx="2091103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Integrated messaging</a:t>
            </a:r>
          </a:p>
        </p:txBody>
      </p:sp>
      <p:sp>
        <p:nvSpPr>
          <p:cNvPr id="97" name="Oval 96"/>
          <p:cNvSpPr/>
          <p:nvPr/>
        </p:nvSpPr>
        <p:spPr>
          <a:xfrm>
            <a:off x="8910004" y="5232906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98" name="Freeform 211"/>
          <p:cNvSpPr>
            <a:spLocks noEditPoints="1"/>
          </p:cNvSpPr>
          <p:nvPr/>
        </p:nvSpPr>
        <p:spPr bwMode="auto">
          <a:xfrm>
            <a:off x="9037200" y="3160653"/>
            <a:ext cx="214303" cy="212685"/>
          </a:xfrm>
          <a:custGeom>
            <a:avLst/>
            <a:gdLst/>
            <a:ahLst/>
            <a:cxnLst>
              <a:cxn ang="0">
                <a:pos x="58" y="50"/>
              </a:cxn>
              <a:cxn ang="0">
                <a:pos x="51" y="58"/>
              </a:cxn>
              <a:cxn ang="0">
                <a:pos x="7" y="58"/>
              </a:cxn>
              <a:cxn ang="0">
                <a:pos x="0" y="50"/>
              </a:cxn>
              <a:cxn ang="0">
                <a:pos x="0" y="7"/>
              </a:cxn>
              <a:cxn ang="0">
                <a:pos x="7" y="0"/>
              </a:cxn>
              <a:cxn ang="0">
                <a:pos x="51" y="0"/>
              </a:cxn>
              <a:cxn ang="0">
                <a:pos x="58" y="7"/>
              </a:cxn>
              <a:cxn ang="0">
                <a:pos x="58" y="50"/>
              </a:cxn>
              <a:cxn ang="0">
                <a:pos x="51" y="24"/>
              </a:cxn>
              <a:cxn ang="0">
                <a:pos x="46" y="24"/>
              </a:cxn>
              <a:cxn ang="0">
                <a:pos x="47" y="29"/>
              </a:cxn>
              <a:cxn ang="0">
                <a:pos x="29" y="47"/>
              </a:cxn>
              <a:cxn ang="0">
                <a:pos x="11" y="29"/>
              </a:cxn>
              <a:cxn ang="0">
                <a:pos x="12" y="24"/>
              </a:cxn>
              <a:cxn ang="0">
                <a:pos x="6" y="24"/>
              </a:cxn>
              <a:cxn ang="0">
                <a:pos x="6" y="49"/>
              </a:cxn>
              <a:cxn ang="0">
                <a:pos x="9" y="51"/>
              </a:cxn>
              <a:cxn ang="0">
                <a:pos x="49" y="51"/>
              </a:cxn>
              <a:cxn ang="0">
                <a:pos x="51" y="49"/>
              </a:cxn>
              <a:cxn ang="0">
                <a:pos x="51" y="24"/>
              </a:cxn>
              <a:cxn ang="0">
                <a:pos x="29" y="17"/>
              </a:cxn>
              <a:cxn ang="0">
                <a:pos x="17" y="29"/>
              </a:cxn>
              <a:cxn ang="0">
                <a:pos x="29" y="40"/>
              </a:cxn>
              <a:cxn ang="0">
                <a:pos x="41" y="29"/>
              </a:cxn>
              <a:cxn ang="0">
                <a:pos x="29" y="17"/>
              </a:cxn>
              <a:cxn ang="0">
                <a:pos x="51" y="9"/>
              </a:cxn>
              <a:cxn ang="0">
                <a:pos x="49" y="6"/>
              </a:cxn>
              <a:cxn ang="0">
                <a:pos x="42" y="6"/>
              </a:cxn>
              <a:cxn ang="0">
                <a:pos x="40" y="9"/>
              </a:cxn>
              <a:cxn ang="0">
                <a:pos x="40" y="15"/>
              </a:cxn>
              <a:cxn ang="0">
                <a:pos x="42" y="18"/>
              </a:cxn>
              <a:cxn ang="0">
                <a:pos x="49" y="18"/>
              </a:cxn>
              <a:cxn ang="0">
                <a:pos x="51" y="15"/>
              </a:cxn>
              <a:cxn ang="0">
                <a:pos x="51" y="9"/>
              </a:cxn>
            </a:cxnLst>
            <a:rect l="0" t="0" r="r" b="b"/>
            <a:pathLst>
              <a:path w="58" h="58">
                <a:moveTo>
                  <a:pt x="58" y="50"/>
                </a:moveTo>
                <a:cubicBezTo>
                  <a:pt x="58" y="54"/>
                  <a:pt x="55" y="58"/>
                  <a:pt x="51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3" y="58"/>
                  <a:pt x="0" y="54"/>
                  <a:pt x="0" y="50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5" y="0"/>
                  <a:pt x="58" y="3"/>
                  <a:pt x="58" y="7"/>
                </a:cubicBezTo>
                <a:lnTo>
                  <a:pt x="58" y="50"/>
                </a:lnTo>
                <a:close/>
                <a:moveTo>
                  <a:pt x="51" y="24"/>
                </a:moveTo>
                <a:cubicBezTo>
                  <a:pt x="46" y="24"/>
                  <a:pt x="46" y="24"/>
                  <a:pt x="46" y="24"/>
                </a:cubicBezTo>
                <a:cubicBezTo>
                  <a:pt x="47" y="26"/>
                  <a:pt x="47" y="27"/>
                  <a:pt x="47" y="29"/>
                </a:cubicBezTo>
                <a:cubicBezTo>
                  <a:pt x="47" y="39"/>
                  <a:pt x="39" y="47"/>
                  <a:pt x="29" y="47"/>
                </a:cubicBezTo>
                <a:cubicBezTo>
                  <a:pt x="19" y="47"/>
                  <a:pt x="11" y="39"/>
                  <a:pt x="11" y="29"/>
                </a:cubicBezTo>
                <a:cubicBezTo>
                  <a:pt x="11" y="27"/>
                  <a:pt x="11" y="26"/>
                  <a:pt x="12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49"/>
                  <a:pt x="6" y="49"/>
                  <a:pt x="6" y="49"/>
                </a:cubicBezTo>
                <a:cubicBezTo>
                  <a:pt x="6" y="50"/>
                  <a:pt x="7" y="51"/>
                  <a:pt x="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0" y="51"/>
                  <a:pt x="51" y="50"/>
                  <a:pt x="51" y="49"/>
                </a:cubicBezTo>
                <a:lnTo>
                  <a:pt x="51" y="24"/>
                </a:lnTo>
                <a:close/>
                <a:moveTo>
                  <a:pt x="29" y="17"/>
                </a:moveTo>
                <a:cubicBezTo>
                  <a:pt x="23" y="17"/>
                  <a:pt x="17" y="22"/>
                  <a:pt x="17" y="29"/>
                </a:cubicBezTo>
                <a:cubicBezTo>
                  <a:pt x="17" y="35"/>
                  <a:pt x="23" y="40"/>
                  <a:pt x="29" y="40"/>
                </a:cubicBezTo>
                <a:cubicBezTo>
                  <a:pt x="35" y="40"/>
                  <a:pt x="41" y="35"/>
                  <a:pt x="41" y="29"/>
                </a:cubicBezTo>
                <a:cubicBezTo>
                  <a:pt x="41" y="22"/>
                  <a:pt x="35" y="17"/>
                  <a:pt x="29" y="17"/>
                </a:cubicBezTo>
                <a:close/>
                <a:moveTo>
                  <a:pt x="51" y="9"/>
                </a:moveTo>
                <a:cubicBezTo>
                  <a:pt x="51" y="7"/>
                  <a:pt x="50" y="6"/>
                  <a:pt x="49" y="6"/>
                </a:cubicBezTo>
                <a:cubicBezTo>
                  <a:pt x="42" y="6"/>
                  <a:pt x="42" y="6"/>
                  <a:pt x="42" y="6"/>
                </a:cubicBezTo>
                <a:cubicBezTo>
                  <a:pt x="41" y="6"/>
                  <a:pt x="40" y="7"/>
                  <a:pt x="40" y="9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6"/>
                  <a:pt x="41" y="18"/>
                  <a:pt x="42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0" y="18"/>
                  <a:pt x="51" y="16"/>
                  <a:pt x="51" y="15"/>
                </a:cubicBezTo>
                <a:lnTo>
                  <a:pt x="51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0" name="Freeform 77"/>
          <p:cNvSpPr>
            <a:spLocks noEditPoints="1"/>
          </p:cNvSpPr>
          <p:nvPr/>
        </p:nvSpPr>
        <p:spPr bwMode="auto">
          <a:xfrm>
            <a:off x="9006479" y="4616927"/>
            <a:ext cx="275022" cy="275130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1" name="Freeform 230"/>
          <p:cNvSpPr>
            <a:spLocks noEditPoints="1"/>
          </p:cNvSpPr>
          <p:nvPr/>
        </p:nvSpPr>
        <p:spPr bwMode="auto">
          <a:xfrm>
            <a:off x="9027727" y="5328953"/>
            <a:ext cx="235733" cy="235825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3" name="Title 20"/>
          <p:cNvSpPr txBox="1">
            <a:spLocks/>
          </p:cNvSpPr>
          <p:nvPr/>
        </p:nvSpPr>
        <p:spPr>
          <a:xfrm>
            <a:off x="869177" y="2933591"/>
            <a:ext cx="1888955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Merged Database</a:t>
            </a:r>
          </a:p>
        </p:txBody>
      </p:sp>
      <p:sp>
        <p:nvSpPr>
          <p:cNvPr id="105" name="Oval 104"/>
          <p:cNvSpPr/>
          <p:nvPr/>
        </p:nvSpPr>
        <p:spPr>
          <a:xfrm>
            <a:off x="2846156" y="2816669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08" name="Title 20"/>
          <p:cNvSpPr txBox="1">
            <a:spLocks/>
          </p:cNvSpPr>
          <p:nvPr/>
        </p:nvSpPr>
        <p:spPr>
          <a:xfrm>
            <a:off x="863840" y="3626583"/>
            <a:ext cx="1888955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Group Micro-sites</a:t>
            </a:r>
          </a:p>
        </p:txBody>
      </p:sp>
      <p:sp>
        <p:nvSpPr>
          <p:cNvPr id="110" name="Oval 109"/>
          <p:cNvSpPr/>
          <p:nvPr/>
        </p:nvSpPr>
        <p:spPr>
          <a:xfrm>
            <a:off x="2846156" y="3525998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12" name="Title 20"/>
          <p:cNvSpPr txBox="1">
            <a:spLocks/>
          </p:cNvSpPr>
          <p:nvPr/>
        </p:nvSpPr>
        <p:spPr>
          <a:xfrm>
            <a:off x="854667" y="4389673"/>
            <a:ext cx="1888955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New Merchandise </a:t>
            </a:r>
          </a:p>
        </p:txBody>
      </p:sp>
      <p:sp>
        <p:nvSpPr>
          <p:cNvPr id="114" name="Oval 113"/>
          <p:cNvSpPr/>
          <p:nvPr/>
        </p:nvSpPr>
        <p:spPr>
          <a:xfrm>
            <a:off x="2846156" y="4298346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16" name="Title 20"/>
          <p:cNvSpPr txBox="1">
            <a:spLocks/>
          </p:cNvSpPr>
          <p:nvPr/>
        </p:nvSpPr>
        <p:spPr>
          <a:xfrm>
            <a:off x="848201" y="5082732"/>
            <a:ext cx="1888955" cy="246221"/>
          </a:xfrm>
          <a:prstGeom prst="rect">
            <a:avLst/>
          </a:prstGeom>
        </p:spPr>
        <p:txBody>
          <a:bodyPr vert="horz" wrap="square" lIns="45720" tIns="0" rIns="4572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cs typeface="Lato Light"/>
              </a:rPr>
              <a:t>RPCV Directory</a:t>
            </a:r>
          </a:p>
        </p:txBody>
      </p:sp>
      <p:sp>
        <p:nvSpPr>
          <p:cNvPr id="118" name="Oval 117"/>
          <p:cNvSpPr/>
          <p:nvPr/>
        </p:nvSpPr>
        <p:spPr>
          <a:xfrm>
            <a:off x="2846156" y="5007676"/>
            <a:ext cx="472624" cy="472748"/>
          </a:xfrm>
          <a:prstGeom prst="ellipse">
            <a:avLst/>
          </a:prstGeom>
          <a:solidFill>
            <a:srgbClr val="498C91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20" name="Freeform 80"/>
          <p:cNvSpPr>
            <a:spLocks/>
          </p:cNvSpPr>
          <p:nvPr/>
        </p:nvSpPr>
        <p:spPr bwMode="auto">
          <a:xfrm>
            <a:off x="2959379" y="4402612"/>
            <a:ext cx="236668" cy="240879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121" name="Freeform 116"/>
          <p:cNvSpPr>
            <a:spLocks/>
          </p:cNvSpPr>
          <p:nvPr/>
        </p:nvSpPr>
        <p:spPr bwMode="auto">
          <a:xfrm>
            <a:off x="2960867" y="5102013"/>
            <a:ext cx="258184" cy="243311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65178" y="754911"/>
            <a:ext cx="70136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Black"/>
                <a:cs typeface="Lato Black"/>
              </a:rPr>
              <a:t>New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cs typeface="Lato Black"/>
              </a:rPr>
              <a:t> PeaceCorpsConnect.Org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65178" y="537556"/>
            <a:ext cx="437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cs typeface="Lato Light"/>
              </a:rPr>
              <a:t>National Peace Corps Association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35907" y="596403"/>
            <a:ext cx="70970" cy="628052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Helvetica Light"/>
            </a:endParaRPr>
          </a:p>
        </p:txBody>
      </p:sp>
      <p:pic>
        <p:nvPicPr>
          <p:cNvPr id="51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" b="4987"/>
          <a:stretch/>
        </p:blipFill>
        <p:spPr>
          <a:xfrm>
            <a:off x="3714181" y="2773684"/>
            <a:ext cx="4676496" cy="2931970"/>
          </a:xfrm>
        </p:spPr>
      </p:pic>
      <p:sp>
        <p:nvSpPr>
          <p:cNvPr id="54" name="Freeform 80"/>
          <p:cNvSpPr>
            <a:spLocks/>
          </p:cNvSpPr>
          <p:nvPr/>
        </p:nvSpPr>
        <p:spPr bwMode="auto">
          <a:xfrm>
            <a:off x="2955832" y="2947715"/>
            <a:ext cx="236668" cy="240879"/>
          </a:xfrm>
          <a:custGeom>
            <a:avLst/>
            <a:gdLst/>
            <a:ahLst/>
            <a:cxnLst>
              <a:cxn ang="0">
                <a:pos x="29" y="53"/>
              </a:cxn>
              <a:cxn ang="0">
                <a:pos x="26" y="54"/>
              </a:cxn>
              <a:cxn ang="0">
                <a:pos x="26" y="54"/>
              </a:cxn>
              <a:cxn ang="0">
                <a:pos x="24" y="51"/>
              </a:cxn>
              <a:cxn ang="0">
                <a:pos x="24" y="30"/>
              </a:cxn>
              <a:cxn ang="0">
                <a:pos x="2" y="30"/>
              </a:cxn>
              <a:cxn ang="0">
                <a:pos x="0" y="28"/>
              </a:cxn>
              <a:cxn ang="0">
                <a:pos x="1" y="25"/>
              </a:cxn>
              <a:cxn ang="0">
                <a:pos x="50" y="1"/>
              </a:cxn>
              <a:cxn ang="0">
                <a:pos x="51" y="0"/>
              </a:cxn>
              <a:cxn ang="0">
                <a:pos x="52" y="1"/>
              </a:cxn>
              <a:cxn ang="0">
                <a:pos x="53" y="4"/>
              </a:cxn>
              <a:cxn ang="0">
                <a:pos x="29" y="53"/>
              </a:cxn>
            </a:cxnLst>
            <a:rect l="0" t="0" r="r" b="b"/>
            <a:pathLst>
              <a:path w="53" h="54">
                <a:moveTo>
                  <a:pt x="29" y="53"/>
                </a:moveTo>
                <a:cubicBezTo>
                  <a:pt x="28" y="53"/>
                  <a:pt x="27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5" y="54"/>
                  <a:pt x="24" y="53"/>
                  <a:pt x="24" y="51"/>
                </a:cubicBezTo>
                <a:cubicBezTo>
                  <a:pt x="24" y="30"/>
                  <a:pt x="24" y="30"/>
                  <a:pt x="24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29"/>
                  <a:pt x="0" y="28"/>
                </a:cubicBezTo>
                <a:cubicBezTo>
                  <a:pt x="0" y="27"/>
                  <a:pt x="0" y="25"/>
                  <a:pt x="1" y="25"/>
                </a:cubicBezTo>
                <a:cubicBezTo>
                  <a:pt x="50" y="1"/>
                  <a:pt x="50" y="1"/>
                  <a:pt x="50" y="1"/>
                </a:cubicBezTo>
                <a:cubicBezTo>
                  <a:pt x="50" y="0"/>
                  <a:pt x="50" y="0"/>
                  <a:pt x="51" y="0"/>
                </a:cubicBezTo>
                <a:cubicBezTo>
                  <a:pt x="51" y="0"/>
                  <a:pt x="52" y="1"/>
                  <a:pt x="52" y="1"/>
                </a:cubicBezTo>
                <a:cubicBezTo>
                  <a:pt x="53" y="2"/>
                  <a:pt x="53" y="3"/>
                  <a:pt x="53" y="4"/>
                </a:cubicBezTo>
                <a:lnTo>
                  <a:pt x="29" y="5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55" name="Freeform 116"/>
          <p:cNvSpPr>
            <a:spLocks/>
          </p:cNvSpPr>
          <p:nvPr/>
        </p:nvSpPr>
        <p:spPr bwMode="auto">
          <a:xfrm>
            <a:off x="9016501" y="3864259"/>
            <a:ext cx="258184" cy="243311"/>
          </a:xfrm>
          <a:custGeom>
            <a:avLst/>
            <a:gdLst/>
            <a:ahLst/>
            <a:cxnLst>
              <a:cxn ang="0">
                <a:pos x="63" y="25"/>
              </a:cxn>
              <a:cxn ang="0">
                <a:pos x="49" y="39"/>
              </a:cxn>
              <a:cxn ang="0">
                <a:pos x="52" y="57"/>
              </a:cxn>
              <a:cxn ang="0">
                <a:pos x="52" y="58"/>
              </a:cxn>
              <a:cxn ang="0">
                <a:pos x="51" y="60"/>
              </a:cxn>
              <a:cxn ang="0">
                <a:pos x="49" y="60"/>
              </a:cxn>
              <a:cxn ang="0">
                <a:pos x="32" y="51"/>
              </a:cxn>
              <a:cxn ang="0">
                <a:pos x="15" y="60"/>
              </a:cxn>
              <a:cxn ang="0">
                <a:pos x="13" y="60"/>
              </a:cxn>
              <a:cxn ang="0">
                <a:pos x="12" y="58"/>
              </a:cxn>
              <a:cxn ang="0">
                <a:pos x="12" y="57"/>
              </a:cxn>
              <a:cxn ang="0">
                <a:pos x="15" y="39"/>
              </a:cxn>
              <a:cxn ang="0">
                <a:pos x="1" y="25"/>
              </a:cxn>
              <a:cxn ang="0">
                <a:pos x="0" y="23"/>
              </a:cxn>
              <a:cxn ang="0">
                <a:pos x="3" y="22"/>
              </a:cxn>
              <a:cxn ang="0">
                <a:pos x="22" y="19"/>
              </a:cxn>
              <a:cxn ang="0">
                <a:pos x="30" y="1"/>
              </a:cxn>
              <a:cxn ang="0">
                <a:pos x="32" y="0"/>
              </a:cxn>
              <a:cxn ang="0">
                <a:pos x="34" y="1"/>
              </a:cxn>
              <a:cxn ang="0">
                <a:pos x="42" y="19"/>
              </a:cxn>
              <a:cxn ang="0">
                <a:pos x="61" y="22"/>
              </a:cxn>
              <a:cxn ang="0">
                <a:pos x="64" y="23"/>
              </a:cxn>
              <a:cxn ang="0">
                <a:pos x="63" y="25"/>
              </a:cxn>
            </a:cxnLst>
            <a:rect l="0" t="0" r="r" b="b"/>
            <a:pathLst>
              <a:path w="64" h="60">
                <a:moveTo>
                  <a:pt x="63" y="25"/>
                </a:moveTo>
                <a:cubicBezTo>
                  <a:pt x="49" y="39"/>
                  <a:pt x="49" y="39"/>
                  <a:pt x="49" y="39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9"/>
                  <a:pt x="52" y="60"/>
                  <a:pt x="51" y="60"/>
                </a:cubicBezTo>
                <a:cubicBezTo>
                  <a:pt x="50" y="60"/>
                  <a:pt x="50" y="60"/>
                  <a:pt x="49" y="60"/>
                </a:cubicBezTo>
                <a:cubicBezTo>
                  <a:pt x="32" y="51"/>
                  <a:pt x="32" y="51"/>
                  <a:pt x="32" y="51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4" y="60"/>
                  <a:pt x="13" y="60"/>
                </a:cubicBezTo>
                <a:cubicBezTo>
                  <a:pt x="12" y="60"/>
                  <a:pt x="12" y="59"/>
                  <a:pt x="12" y="58"/>
                </a:cubicBezTo>
                <a:cubicBezTo>
                  <a:pt x="12" y="58"/>
                  <a:pt x="12" y="58"/>
                  <a:pt x="12" y="57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3"/>
                </a:cubicBezTo>
                <a:cubicBezTo>
                  <a:pt x="0" y="22"/>
                  <a:pt x="2" y="22"/>
                  <a:pt x="3" y="22"/>
                </a:cubicBezTo>
                <a:cubicBezTo>
                  <a:pt x="22" y="19"/>
                  <a:pt x="22" y="19"/>
                  <a:pt x="22" y="1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3" y="0"/>
                  <a:pt x="34" y="1"/>
                  <a:pt x="34" y="1"/>
                </a:cubicBezTo>
                <a:cubicBezTo>
                  <a:pt x="42" y="19"/>
                  <a:pt x="42" y="19"/>
                  <a:pt x="42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2" y="22"/>
                  <a:pt x="64" y="22"/>
                  <a:pt x="64" y="23"/>
                </a:cubicBezTo>
                <a:cubicBezTo>
                  <a:pt x="64" y="24"/>
                  <a:pt x="63" y="25"/>
                  <a:pt x="63" y="2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  <p:sp>
        <p:nvSpPr>
          <p:cNvPr id="56" name="Freeform 230"/>
          <p:cNvSpPr>
            <a:spLocks noEditPoints="1"/>
          </p:cNvSpPr>
          <p:nvPr/>
        </p:nvSpPr>
        <p:spPr bwMode="auto">
          <a:xfrm>
            <a:off x="2983318" y="3625351"/>
            <a:ext cx="235733" cy="235825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16" y="58"/>
              </a:cxn>
              <a:cxn ang="0">
                <a:pos x="0" y="58"/>
              </a:cxn>
              <a:cxn ang="0">
                <a:pos x="0" y="42"/>
              </a:cxn>
              <a:cxn ang="0">
                <a:pos x="32" y="10"/>
              </a:cxn>
              <a:cxn ang="0">
                <a:pos x="48" y="26"/>
              </a:cxn>
              <a:cxn ang="0">
                <a:pos x="18" y="50"/>
              </a:cxn>
              <a:cxn ang="0">
                <a:pos x="9" y="41"/>
              </a:cxn>
              <a:cxn ang="0">
                <a:pos x="5" y="44"/>
              </a:cxn>
              <a:cxn ang="0">
                <a:pos x="5" y="48"/>
              </a:cxn>
              <a:cxn ang="0">
                <a:pos x="10" y="48"/>
              </a:cxn>
              <a:cxn ang="0">
                <a:pos x="10" y="53"/>
              </a:cxn>
              <a:cxn ang="0">
                <a:pos x="14" y="53"/>
              </a:cxn>
              <a:cxn ang="0">
                <a:pos x="18" y="50"/>
              </a:cxn>
              <a:cxn ang="0">
                <a:pos x="33" y="17"/>
              </a:cxn>
              <a:cxn ang="0">
                <a:pos x="33" y="17"/>
              </a:cxn>
              <a:cxn ang="0">
                <a:pos x="12" y="38"/>
              </a:cxn>
              <a:cxn ang="0">
                <a:pos x="12" y="38"/>
              </a:cxn>
              <a:cxn ang="0">
                <a:pos x="13" y="39"/>
              </a:cxn>
              <a:cxn ang="0">
                <a:pos x="13" y="39"/>
              </a:cxn>
              <a:cxn ang="0">
                <a:pos x="34" y="18"/>
              </a:cxn>
              <a:cxn ang="0">
                <a:pos x="34" y="18"/>
              </a:cxn>
              <a:cxn ang="0">
                <a:pos x="33" y="17"/>
              </a:cxn>
              <a:cxn ang="0">
                <a:pos x="57" y="18"/>
              </a:cxn>
              <a:cxn ang="0">
                <a:pos x="50" y="24"/>
              </a:cxn>
              <a:cxn ang="0">
                <a:pos x="34" y="8"/>
              </a:cxn>
              <a:cxn ang="0">
                <a:pos x="41" y="2"/>
              </a:cxn>
              <a:cxn ang="0">
                <a:pos x="44" y="0"/>
              </a:cxn>
              <a:cxn ang="0">
                <a:pos x="48" y="2"/>
              </a:cxn>
              <a:cxn ang="0">
                <a:pos x="57" y="11"/>
              </a:cxn>
              <a:cxn ang="0">
                <a:pos x="58" y="14"/>
              </a:cxn>
              <a:cxn ang="0">
                <a:pos x="57" y="18"/>
              </a:cxn>
            </a:cxnLst>
            <a:rect l="0" t="0" r="r" b="b"/>
            <a:pathLst>
              <a:path w="58" h="58">
                <a:moveTo>
                  <a:pt x="48" y="26"/>
                </a:moveTo>
                <a:cubicBezTo>
                  <a:pt x="16" y="58"/>
                  <a:pt x="16" y="58"/>
                  <a:pt x="16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32" y="10"/>
                  <a:pt x="32" y="10"/>
                  <a:pt x="32" y="10"/>
                </a:cubicBezTo>
                <a:lnTo>
                  <a:pt x="48" y="26"/>
                </a:lnTo>
                <a:close/>
                <a:moveTo>
                  <a:pt x="18" y="50"/>
                </a:moveTo>
                <a:cubicBezTo>
                  <a:pt x="9" y="41"/>
                  <a:pt x="9" y="41"/>
                  <a:pt x="9" y="41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8"/>
                  <a:pt x="5" y="48"/>
                  <a:pt x="5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3"/>
                  <a:pt x="10" y="53"/>
                  <a:pt x="10" y="53"/>
                </a:cubicBezTo>
                <a:cubicBezTo>
                  <a:pt x="14" y="53"/>
                  <a:pt x="14" y="53"/>
                  <a:pt x="14" y="53"/>
                </a:cubicBezTo>
                <a:lnTo>
                  <a:pt x="18" y="50"/>
                </a:ln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3" y="17"/>
                </a:cubicBezTo>
                <a:close/>
                <a:moveTo>
                  <a:pt x="57" y="18"/>
                </a:moveTo>
                <a:cubicBezTo>
                  <a:pt x="50" y="24"/>
                  <a:pt x="50" y="24"/>
                  <a:pt x="50" y="24"/>
                </a:cubicBezTo>
                <a:cubicBezTo>
                  <a:pt x="34" y="8"/>
                  <a:pt x="34" y="8"/>
                  <a:pt x="34" y="8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3" y="0"/>
                  <a:pt x="44" y="0"/>
                </a:cubicBezTo>
                <a:cubicBezTo>
                  <a:pt x="45" y="0"/>
                  <a:pt x="47" y="1"/>
                  <a:pt x="48" y="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2"/>
                  <a:pt x="58" y="13"/>
                  <a:pt x="58" y="14"/>
                </a:cubicBezTo>
                <a:cubicBezTo>
                  <a:pt x="58" y="15"/>
                  <a:pt x="57" y="17"/>
                  <a:pt x="5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140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B1D8A-C12C-45FB-A88F-EE0C5E1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C547A2B9-E06C-46E0-ADE6-96DDB956A9A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5880106" y="407762"/>
            <a:ext cx="6101029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THANK YOU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2" name="Shape 792"/>
          <p:cNvSpPr/>
          <p:nvPr/>
        </p:nvSpPr>
        <p:spPr>
          <a:xfrm rot="18900000">
            <a:off x="8325659" y="1332848"/>
            <a:ext cx="254532" cy="25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4" name="Shape 794"/>
          <p:cNvSpPr/>
          <p:nvPr/>
        </p:nvSpPr>
        <p:spPr>
          <a:xfrm rot="15033070">
            <a:off x="4124385" y="-1278724"/>
            <a:ext cx="8982241" cy="63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64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5264" y="0"/>
                </a:lnTo>
                <a:close/>
              </a:path>
            </a:pathLst>
          </a:custGeom>
          <a:ln w="12700">
            <a:solidFill>
              <a:srgbClr val="FFFFFF">
                <a:alpha val="56987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26619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5177" y="754911"/>
            <a:ext cx="810889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National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Coverage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178" y="537556"/>
            <a:ext cx="437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Lato Light"/>
              </a:rPr>
              <a:t>National Peace Corps Association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5907" y="596403"/>
            <a:ext cx="70970" cy="628052"/>
          </a:xfrm>
          <a:prstGeom prst="rect">
            <a:avLst/>
          </a:prstGeom>
          <a:solidFill>
            <a:srgbClr val="498C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046855" y="1543018"/>
            <a:ext cx="7325037" cy="4105655"/>
            <a:chOff x="1427563" y="1094797"/>
            <a:chExt cx="6169699" cy="3458543"/>
          </a:xfrm>
          <a:solidFill>
            <a:schemeClr val="bg1">
              <a:lumMod val="75000"/>
            </a:schemeClr>
          </a:solidFill>
        </p:grpSpPr>
        <p:grpSp>
          <p:nvGrpSpPr>
            <p:cNvPr id="91" name="Group 90"/>
            <p:cNvGrpSpPr/>
            <p:nvPr/>
          </p:nvGrpSpPr>
          <p:grpSpPr>
            <a:xfrm>
              <a:off x="1427563" y="1094797"/>
              <a:ext cx="6169699" cy="3458543"/>
              <a:chOff x="1028701" y="1378665"/>
              <a:chExt cx="4290441" cy="2405088"/>
            </a:xfrm>
            <a:grpFill/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125731" y="1852183"/>
                <a:ext cx="1921" cy="174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" name="Freeform 15"/>
              <p:cNvSpPr>
                <a:spLocks/>
              </p:cNvSpPr>
              <p:nvPr/>
            </p:nvSpPr>
            <p:spPr bwMode="auto">
              <a:xfrm>
                <a:off x="1080578" y="1606268"/>
                <a:ext cx="656151" cy="497063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" name="Freeform 16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" name="Freeform 17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" name="Freeform 18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" name="Freeform 19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1223722" y="1378665"/>
                <a:ext cx="543750" cy="357537"/>
                <a:chOff x="1223722" y="1378665"/>
                <a:chExt cx="543750" cy="357537"/>
              </a:xfrm>
              <a:grpFill/>
            </p:grpSpPr>
            <p:sp>
              <p:nvSpPr>
                <p:cNvPr id="307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20"/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1" name="Freeform 21"/>
              <p:cNvSpPr>
                <a:spLocks/>
              </p:cNvSpPr>
              <p:nvPr/>
            </p:nvSpPr>
            <p:spPr bwMode="auto">
              <a:xfrm>
                <a:off x="1322672" y="2057113"/>
                <a:ext cx="518773" cy="729898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Freeform 22"/>
              <p:cNvSpPr>
                <a:spLocks/>
              </p:cNvSpPr>
              <p:nvPr/>
            </p:nvSpPr>
            <p:spPr bwMode="auto">
              <a:xfrm>
                <a:off x="1603194" y="2606498"/>
                <a:ext cx="550475" cy="586883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Freeform 23"/>
              <p:cNvSpPr>
                <a:spLocks/>
              </p:cNvSpPr>
              <p:nvPr/>
            </p:nvSpPr>
            <p:spPr bwMode="auto">
              <a:xfrm>
                <a:off x="1618565" y="1462381"/>
                <a:ext cx="486109" cy="713329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Freeform 24"/>
              <p:cNvSpPr>
                <a:spLocks/>
              </p:cNvSpPr>
              <p:nvPr/>
            </p:nvSpPr>
            <p:spPr bwMode="auto">
              <a:xfrm>
                <a:off x="1751140" y="2142573"/>
                <a:ext cx="454406" cy="521480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Freeform 25"/>
              <p:cNvSpPr>
                <a:spLocks/>
              </p:cNvSpPr>
              <p:nvPr/>
            </p:nvSpPr>
            <p:spPr bwMode="auto">
              <a:xfrm>
                <a:off x="1813585" y="1473717"/>
                <a:ext cx="838682" cy="473518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Freeform 26"/>
              <p:cNvSpPr>
                <a:spLocks/>
              </p:cNvSpPr>
              <p:nvPr/>
            </p:nvSpPr>
            <p:spPr bwMode="auto">
              <a:xfrm>
                <a:off x="2052796" y="1896657"/>
                <a:ext cx="568728" cy="426428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solidFill>
                <a:srgbClr val="BFBFBF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Freeform 27"/>
              <p:cNvSpPr>
                <a:spLocks/>
              </p:cNvSpPr>
              <p:nvPr/>
            </p:nvSpPr>
            <p:spPr bwMode="auto">
              <a:xfrm>
                <a:off x="2079696" y="2664053"/>
                <a:ext cx="564886" cy="536305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Freeform 28"/>
              <p:cNvSpPr>
                <a:spLocks/>
              </p:cNvSpPr>
              <p:nvPr/>
            </p:nvSpPr>
            <p:spPr bwMode="auto">
              <a:xfrm>
                <a:off x="2153669" y="2288203"/>
                <a:ext cx="591785" cy="421196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Freeform 29"/>
              <p:cNvSpPr>
                <a:spLocks/>
              </p:cNvSpPr>
              <p:nvPr/>
            </p:nvSpPr>
            <p:spPr bwMode="auto">
              <a:xfrm>
                <a:off x="2592704" y="2134724"/>
                <a:ext cx="675365" cy="300854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Freeform 30"/>
              <p:cNvSpPr>
                <a:spLocks/>
              </p:cNvSpPr>
              <p:nvPr/>
            </p:nvSpPr>
            <p:spPr bwMode="auto">
              <a:xfrm>
                <a:off x="2607115" y="1859159"/>
                <a:ext cx="568728" cy="339224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solidFill>
                <a:srgbClr val="BFBFBF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Freeform 31"/>
              <p:cNvSpPr>
                <a:spLocks/>
              </p:cNvSpPr>
              <p:nvPr/>
            </p:nvSpPr>
            <p:spPr bwMode="auto">
              <a:xfrm>
                <a:off x="2630171" y="1575746"/>
                <a:ext cx="536065" cy="300854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solidFill>
                <a:srgbClr val="BFBFBF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32"/>
              <p:cNvSpPr>
                <a:spLocks/>
              </p:cNvSpPr>
              <p:nvPr/>
            </p:nvSpPr>
            <p:spPr bwMode="auto">
              <a:xfrm>
                <a:off x="2642660" y="2705039"/>
                <a:ext cx="708028" cy="327887"/>
              </a:xfrm>
              <a:custGeom>
                <a:avLst/>
                <a:gdLst>
                  <a:gd name="T0" fmla="*/ 716 w 737"/>
                  <a:gd name="T1" fmla="*/ 67 h 376"/>
                  <a:gd name="T2" fmla="*/ 609 w 737"/>
                  <a:gd name="T3" fmla="*/ 15 h 376"/>
                  <a:gd name="T4" fmla="*/ 222 w 737"/>
                  <a:gd name="T5" fmla="*/ 11 h 376"/>
                  <a:gd name="T6" fmla="*/ 2 w 737"/>
                  <a:gd name="T7" fmla="*/ 0 h 376"/>
                  <a:gd name="T8" fmla="*/ 117 w 737"/>
                  <a:gd name="T9" fmla="*/ 60 h 376"/>
                  <a:gd name="T10" fmla="*/ 241 w 737"/>
                  <a:gd name="T11" fmla="*/ 66 h 376"/>
                  <a:gd name="T12" fmla="*/ 256 w 737"/>
                  <a:gd name="T13" fmla="*/ 69 h 376"/>
                  <a:gd name="T14" fmla="*/ 250 w 737"/>
                  <a:gd name="T15" fmla="*/ 274 h 376"/>
                  <a:gd name="T16" fmla="*/ 263 w 737"/>
                  <a:gd name="T17" fmla="*/ 280 h 376"/>
                  <a:gd name="T18" fmla="*/ 282 w 737"/>
                  <a:gd name="T19" fmla="*/ 297 h 376"/>
                  <a:gd name="T20" fmla="*/ 295 w 737"/>
                  <a:gd name="T21" fmla="*/ 297 h 376"/>
                  <a:gd name="T22" fmla="*/ 307 w 737"/>
                  <a:gd name="T23" fmla="*/ 287 h 376"/>
                  <a:gd name="T24" fmla="*/ 314 w 737"/>
                  <a:gd name="T25" fmla="*/ 295 h 376"/>
                  <a:gd name="T26" fmla="*/ 320 w 737"/>
                  <a:gd name="T27" fmla="*/ 308 h 376"/>
                  <a:gd name="T28" fmla="*/ 329 w 737"/>
                  <a:gd name="T29" fmla="*/ 316 h 376"/>
                  <a:gd name="T30" fmla="*/ 339 w 737"/>
                  <a:gd name="T31" fmla="*/ 316 h 376"/>
                  <a:gd name="T32" fmla="*/ 359 w 737"/>
                  <a:gd name="T33" fmla="*/ 325 h 376"/>
                  <a:gd name="T34" fmla="*/ 372 w 737"/>
                  <a:gd name="T35" fmla="*/ 323 h 376"/>
                  <a:gd name="T36" fmla="*/ 382 w 737"/>
                  <a:gd name="T37" fmla="*/ 333 h 376"/>
                  <a:gd name="T38" fmla="*/ 395 w 737"/>
                  <a:gd name="T39" fmla="*/ 325 h 376"/>
                  <a:gd name="T40" fmla="*/ 418 w 737"/>
                  <a:gd name="T41" fmla="*/ 325 h 376"/>
                  <a:gd name="T42" fmla="*/ 421 w 737"/>
                  <a:gd name="T43" fmla="*/ 340 h 376"/>
                  <a:gd name="T44" fmla="*/ 429 w 737"/>
                  <a:gd name="T45" fmla="*/ 346 h 376"/>
                  <a:gd name="T46" fmla="*/ 436 w 737"/>
                  <a:gd name="T47" fmla="*/ 355 h 376"/>
                  <a:gd name="T48" fmla="*/ 453 w 737"/>
                  <a:gd name="T49" fmla="*/ 342 h 376"/>
                  <a:gd name="T50" fmla="*/ 463 w 737"/>
                  <a:gd name="T51" fmla="*/ 351 h 376"/>
                  <a:gd name="T52" fmla="*/ 472 w 737"/>
                  <a:gd name="T53" fmla="*/ 359 h 376"/>
                  <a:gd name="T54" fmla="*/ 491 w 737"/>
                  <a:gd name="T55" fmla="*/ 355 h 376"/>
                  <a:gd name="T56" fmla="*/ 495 w 737"/>
                  <a:gd name="T57" fmla="*/ 361 h 376"/>
                  <a:gd name="T58" fmla="*/ 498 w 737"/>
                  <a:gd name="T59" fmla="*/ 370 h 376"/>
                  <a:gd name="T60" fmla="*/ 506 w 737"/>
                  <a:gd name="T61" fmla="*/ 357 h 376"/>
                  <a:gd name="T62" fmla="*/ 515 w 737"/>
                  <a:gd name="T63" fmla="*/ 348 h 376"/>
                  <a:gd name="T64" fmla="*/ 523 w 737"/>
                  <a:gd name="T65" fmla="*/ 348 h 376"/>
                  <a:gd name="T66" fmla="*/ 536 w 737"/>
                  <a:gd name="T67" fmla="*/ 357 h 376"/>
                  <a:gd name="T68" fmla="*/ 549 w 737"/>
                  <a:gd name="T69" fmla="*/ 353 h 376"/>
                  <a:gd name="T70" fmla="*/ 560 w 737"/>
                  <a:gd name="T71" fmla="*/ 364 h 376"/>
                  <a:gd name="T72" fmla="*/ 574 w 737"/>
                  <a:gd name="T73" fmla="*/ 372 h 376"/>
                  <a:gd name="T74" fmla="*/ 585 w 737"/>
                  <a:gd name="T75" fmla="*/ 366 h 376"/>
                  <a:gd name="T76" fmla="*/ 600 w 737"/>
                  <a:gd name="T77" fmla="*/ 357 h 376"/>
                  <a:gd name="T78" fmla="*/ 613 w 737"/>
                  <a:gd name="T79" fmla="*/ 357 h 376"/>
                  <a:gd name="T80" fmla="*/ 626 w 737"/>
                  <a:gd name="T81" fmla="*/ 351 h 376"/>
                  <a:gd name="T82" fmla="*/ 647 w 737"/>
                  <a:gd name="T83" fmla="*/ 353 h 376"/>
                  <a:gd name="T84" fmla="*/ 658 w 737"/>
                  <a:gd name="T85" fmla="*/ 355 h 376"/>
                  <a:gd name="T86" fmla="*/ 668 w 737"/>
                  <a:gd name="T87" fmla="*/ 346 h 376"/>
                  <a:gd name="T88" fmla="*/ 690 w 737"/>
                  <a:gd name="T89" fmla="*/ 355 h 376"/>
                  <a:gd name="T90" fmla="*/ 711 w 737"/>
                  <a:gd name="T91" fmla="*/ 368 h 376"/>
                  <a:gd name="T92" fmla="*/ 737 w 737"/>
                  <a:gd name="T93" fmla="*/ 376 h 376"/>
                  <a:gd name="T94" fmla="*/ 732 w 737"/>
                  <a:gd name="T95" fmla="*/ 15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7" h="376">
                    <a:moveTo>
                      <a:pt x="732" y="158"/>
                    </a:moveTo>
                    <a:lnTo>
                      <a:pt x="716" y="67"/>
                    </a:lnTo>
                    <a:lnTo>
                      <a:pt x="715" y="13"/>
                    </a:lnTo>
                    <a:lnTo>
                      <a:pt x="609" y="15"/>
                    </a:lnTo>
                    <a:lnTo>
                      <a:pt x="416" y="15"/>
                    </a:lnTo>
                    <a:lnTo>
                      <a:pt x="222" y="11"/>
                    </a:lnTo>
                    <a:lnTo>
                      <a:pt x="87" y="5"/>
                    </a:lnTo>
                    <a:lnTo>
                      <a:pt x="2" y="0"/>
                    </a:lnTo>
                    <a:lnTo>
                      <a:pt x="0" y="54"/>
                    </a:lnTo>
                    <a:lnTo>
                      <a:pt x="117" y="60"/>
                    </a:lnTo>
                    <a:lnTo>
                      <a:pt x="205" y="66"/>
                    </a:lnTo>
                    <a:lnTo>
                      <a:pt x="241" y="66"/>
                    </a:lnTo>
                    <a:lnTo>
                      <a:pt x="248" y="66"/>
                    </a:lnTo>
                    <a:lnTo>
                      <a:pt x="256" y="69"/>
                    </a:lnTo>
                    <a:lnTo>
                      <a:pt x="250" y="263"/>
                    </a:lnTo>
                    <a:lnTo>
                      <a:pt x="250" y="274"/>
                    </a:lnTo>
                    <a:lnTo>
                      <a:pt x="256" y="274"/>
                    </a:lnTo>
                    <a:lnTo>
                      <a:pt x="263" y="280"/>
                    </a:lnTo>
                    <a:lnTo>
                      <a:pt x="275" y="293"/>
                    </a:lnTo>
                    <a:lnTo>
                      <a:pt x="282" y="297"/>
                    </a:lnTo>
                    <a:lnTo>
                      <a:pt x="288" y="293"/>
                    </a:lnTo>
                    <a:lnTo>
                      <a:pt x="295" y="297"/>
                    </a:lnTo>
                    <a:lnTo>
                      <a:pt x="303" y="295"/>
                    </a:lnTo>
                    <a:lnTo>
                      <a:pt x="307" y="287"/>
                    </a:lnTo>
                    <a:lnTo>
                      <a:pt x="309" y="291"/>
                    </a:lnTo>
                    <a:lnTo>
                      <a:pt x="314" y="295"/>
                    </a:lnTo>
                    <a:lnTo>
                      <a:pt x="320" y="302"/>
                    </a:lnTo>
                    <a:lnTo>
                      <a:pt x="320" y="308"/>
                    </a:lnTo>
                    <a:lnTo>
                      <a:pt x="322" y="316"/>
                    </a:lnTo>
                    <a:lnTo>
                      <a:pt x="329" y="316"/>
                    </a:lnTo>
                    <a:lnTo>
                      <a:pt x="331" y="317"/>
                    </a:lnTo>
                    <a:lnTo>
                      <a:pt x="339" y="316"/>
                    </a:lnTo>
                    <a:lnTo>
                      <a:pt x="346" y="319"/>
                    </a:lnTo>
                    <a:lnTo>
                      <a:pt x="359" y="325"/>
                    </a:lnTo>
                    <a:lnTo>
                      <a:pt x="367" y="323"/>
                    </a:lnTo>
                    <a:lnTo>
                      <a:pt x="372" y="323"/>
                    </a:lnTo>
                    <a:lnTo>
                      <a:pt x="376" y="327"/>
                    </a:lnTo>
                    <a:lnTo>
                      <a:pt x="382" y="333"/>
                    </a:lnTo>
                    <a:lnTo>
                      <a:pt x="389" y="331"/>
                    </a:lnTo>
                    <a:lnTo>
                      <a:pt x="395" y="325"/>
                    </a:lnTo>
                    <a:lnTo>
                      <a:pt x="410" y="327"/>
                    </a:lnTo>
                    <a:lnTo>
                      <a:pt x="418" y="325"/>
                    </a:lnTo>
                    <a:lnTo>
                      <a:pt x="416" y="333"/>
                    </a:lnTo>
                    <a:lnTo>
                      <a:pt x="421" y="340"/>
                    </a:lnTo>
                    <a:lnTo>
                      <a:pt x="427" y="340"/>
                    </a:lnTo>
                    <a:lnTo>
                      <a:pt x="429" y="346"/>
                    </a:lnTo>
                    <a:lnTo>
                      <a:pt x="429" y="355"/>
                    </a:lnTo>
                    <a:lnTo>
                      <a:pt x="436" y="355"/>
                    </a:lnTo>
                    <a:lnTo>
                      <a:pt x="442" y="353"/>
                    </a:lnTo>
                    <a:lnTo>
                      <a:pt x="453" y="342"/>
                    </a:lnTo>
                    <a:lnTo>
                      <a:pt x="461" y="346"/>
                    </a:lnTo>
                    <a:lnTo>
                      <a:pt x="463" y="351"/>
                    </a:lnTo>
                    <a:lnTo>
                      <a:pt x="470" y="351"/>
                    </a:lnTo>
                    <a:lnTo>
                      <a:pt x="472" y="359"/>
                    </a:lnTo>
                    <a:lnTo>
                      <a:pt x="480" y="359"/>
                    </a:lnTo>
                    <a:lnTo>
                      <a:pt x="491" y="355"/>
                    </a:lnTo>
                    <a:lnTo>
                      <a:pt x="497" y="355"/>
                    </a:lnTo>
                    <a:lnTo>
                      <a:pt x="495" y="361"/>
                    </a:lnTo>
                    <a:lnTo>
                      <a:pt x="497" y="368"/>
                    </a:lnTo>
                    <a:lnTo>
                      <a:pt x="498" y="370"/>
                    </a:lnTo>
                    <a:lnTo>
                      <a:pt x="504" y="370"/>
                    </a:lnTo>
                    <a:lnTo>
                      <a:pt x="506" y="357"/>
                    </a:lnTo>
                    <a:lnTo>
                      <a:pt x="513" y="351"/>
                    </a:lnTo>
                    <a:lnTo>
                      <a:pt x="515" y="348"/>
                    </a:lnTo>
                    <a:lnTo>
                      <a:pt x="517" y="346"/>
                    </a:lnTo>
                    <a:lnTo>
                      <a:pt x="523" y="348"/>
                    </a:lnTo>
                    <a:lnTo>
                      <a:pt x="529" y="355"/>
                    </a:lnTo>
                    <a:lnTo>
                      <a:pt x="536" y="357"/>
                    </a:lnTo>
                    <a:lnTo>
                      <a:pt x="542" y="351"/>
                    </a:lnTo>
                    <a:lnTo>
                      <a:pt x="549" y="353"/>
                    </a:lnTo>
                    <a:lnTo>
                      <a:pt x="553" y="361"/>
                    </a:lnTo>
                    <a:lnTo>
                      <a:pt x="560" y="364"/>
                    </a:lnTo>
                    <a:lnTo>
                      <a:pt x="568" y="366"/>
                    </a:lnTo>
                    <a:lnTo>
                      <a:pt x="574" y="372"/>
                    </a:lnTo>
                    <a:lnTo>
                      <a:pt x="577" y="366"/>
                    </a:lnTo>
                    <a:lnTo>
                      <a:pt x="585" y="366"/>
                    </a:lnTo>
                    <a:lnTo>
                      <a:pt x="592" y="357"/>
                    </a:lnTo>
                    <a:lnTo>
                      <a:pt x="600" y="357"/>
                    </a:lnTo>
                    <a:lnTo>
                      <a:pt x="607" y="351"/>
                    </a:lnTo>
                    <a:lnTo>
                      <a:pt x="613" y="357"/>
                    </a:lnTo>
                    <a:lnTo>
                      <a:pt x="621" y="357"/>
                    </a:lnTo>
                    <a:lnTo>
                      <a:pt x="626" y="351"/>
                    </a:lnTo>
                    <a:lnTo>
                      <a:pt x="639" y="346"/>
                    </a:lnTo>
                    <a:lnTo>
                      <a:pt x="647" y="353"/>
                    </a:lnTo>
                    <a:lnTo>
                      <a:pt x="653" y="355"/>
                    </a:lnTo>
                    <a:lnTo>
                      <a:pt x="658" y="355"/>
                    </a:lnTo>
                    <a:lnTo>
                      <a:pt x="664" y="351"/>
                    </a:lnTo>
                    <a:lnTo>
                      <a:pt x="668" y="346"/>
                    </a:lnTo>
                    <a:lnTo>
                      <a:pt x="673" y="346"/>
                    </a:lnTo>
                    <a:lnTo>
                      <a:pt x="690" y="355"/>
                    </a:lnTo>
                    <a:lnTo>
                      <a:pt x="703" y="366"/>
                    </a:lnTo>
                    <a:lnTo>
                      <a:pt x="711" y="368"/>
                    </a:lnTo>
                    <a:lnTo>
                      <a:pt x="716" y="372"/>
                    </a:lnTo>
                    <a:lnTo>
                      <a:pt x="737" y="376"/>
                    </a:lnTo>
                    <a:lnTo>
                      <a:pt x="735" y="188"/>
                    </a:lnTo>
                    <a:lnTo>
                      <a:pt x="732" y="15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33"/>
              <p:cNvSpPr>
                <a:spLocks/>
              </p:cNvSpPr>
              <p:nvPr/>
            </p:nvSpPr>
            <p:spPr bwMode="auto">
              <a:xfrm>
                <a:off x="2726240" y="2425986"/>
                <a:ext cx="603313" cy="292134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2293930" y="2752129"/>
                <a:ext cx="1147064" cy="1013311"/>
                <a:chOff x="2293930" y="2752129"/>
                <a:chExt cx="1147064" cy="1013311"/>
              </a:xfrm>
              <a:grpFill/>
            </p:grpSpPr>
            <p:sp>
              <p:nvSpPr>
                <p:cNvPr id="289" name="Freeform 34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35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36"/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37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38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39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40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41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42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43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44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Freeform 53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54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67"/>
              <p:cNvSpPr>
                <a:spLocks/>
              </p:cNvSpPr>
              <p:nvPr/>
            </p:nvSpPr>
            <p:spPr bwMode="auto">
              <a:xfrm>
                <a:off x="3120123" y="1555689"/>
                <a:ext cx="532222" cy="549386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68"/>
              <p:cNvSpPr>
                <a:spLocks/>
              </p:cNvSpPr>
              <p:nvPr/>
            </p:nvSpPr>
            <p:spPr bwMode="auto">
              <a:xfrm>
                <a:off x="3163354" y="2093738"/>
                <a:ext cx="494755" cy="294750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69"/>
              <p:cNvSpPr>
                <a:spLocks/>
              </p:cNvSpPr>
              <p:nvPr/>
            </p:nvSpPr>
            <p:spPr bwMode="auto">
              <a:xfrm>
                <a:off x="3231563" y="2365815"/>
                <a:ext cx="547593" cy="430788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Freeform 70"/>
              <p:cNvSpPr>
                <a:spLocks/>
              </p:cNvSpPr>
              <p:nvPr/>
            </p:nvSpPr>
            <p:spPr bwMode="auto">
              <a:xfrm>
                <a:off x="3330514" y="2747769"/>
                <a:ext cx="410215" cy="343584"/>
              </a:xfrm>
              <a:custGeom>
                <a:avLst/>
                <a:gdLst>
                  <a:gd name="T0" fmla="*/ 391 w 427"/>
                  <a:gd name="T1" fmla="*/ 150 h 394"/>
                  <a:gd name="T2" fmla="*/ 399 w 427"/>
                  <a:gd name="T3" fmla="*/ 146 h 394"/>
                  <a:gd name="T4" fmla="*/ 395 w 427"/>
                  <a:gd name="T5" fmla="*/ 120 h 394"/>
                  <a:gd name="T6" fmla="*/ 391 w 427"/>
                  <a:gd name="T7" fmla="*/ 114 h 394"/>
                  <a:gd name="T8" fmla="*/ 401 w 427"/>
                  <a:gd name="T9" fmla="*/ 116 h 394"/>
                  <a:gd name="T10" fmla="*/ 399 w 427"/>
                  <a:gd name="T11" fmla="*/ 103 h 394"/>
                  <a:gd name="T12" fmla="*/ 407 w 427"/>
                  <a:gd name="T13" fmla="*/ 97 h 394"/>
                  <a:gd name="T14" fmla="*/ 407 w 427"/>
                  <a:gd name="T15" fmla="*/ 86 h 394"/>
                  <a:gd name="T16" fmla="*/ 410 w 427"/>
                  <a:gd name="T17" fmla="*/ 80 h 394"/>
                  <a:gd name="T18" fmla="*/ 423 w 427"/>
                  <a:gd name="T19" fmla="*/ 71 h 394"/>
                  <a:gd name="T20" fmla="*/ 427 w 427"/>
                  <a:gd name="T21" fmla="*/ 62 h 394"/>
                  <a:gd name="T22" fmla="*/ 423 w 427"/>
                  <a:gd name="T23" fmla="*/ 52 h 394"/>
                  <a:gd name="T24" fmla="*/ 369 w 427"/>
                  <a:gd name="T25" fmla="*/ 50 h 394"/>
                  <a:gd name="T26" fmla="*/ 378 w 427"/>
                  <a:gd name="T27" fmla="*/ 35 h 394"/>
                  <a:gd name="T28" fmla="*/ 391 w 427"/>
                  <a:gd name="T29" fmla="*/ 24 h 394"/>
                  <a:gd name="T30" fmla="*/ 390 w 427"/>
                  <a:gd name="T31" fmla="*/ 11 h 394"/>
                  <a:gd name="T32" fmla="*/ 376 w 427"/>
                  <a:gd name="T33" fmla="*/ 0 h 394"/>
                  <a:gd name="T34" fmla="*/ 85 w 427"/>
                  <a:gd name="T35" fmla="*/ 17 h 394"/>
                  <a:gd name="T36" fmla="*/ 16 w 427"/>
                  <a:gd name="T37" fmla="*/ 109 h 394"/>
                  <a:gd name="T38" fmla="*/ 21 w 427"/>
                  <a:gd name="T39" fmla="*/ 327 h 394"/>
                  <a:gd name="T40" fmla="*/ 23 w 427"/>
                  <a:gd name="T41" fmla="*/ 332 h 394"/>
                  <a:gd name="T42" fmla="*/ 38 w 427"/>
                  <a:gd name="T43" fmla="*/ 332 h 394"/>
                  <a:gd name="T44" fmla="*/ 61 w 427"/>
                  <a:gd name="T45" fmla="*/ 394 h 394"/>
                  <a:gd name="T46" fmla="*/ 318 w 427"/>
                  <a:gd name="T47" fmla="*/ 383 h 394"/>
                  <a:gd name="T48" fmla="*/ 316 w 427"/>
                  <a:gd name="T49" fmla="*/ 368 h 394"/>
                  <a:gd name="T50" fmla="*/ 324 w 427"/>
                  <a:gd name="T51" fmla="*/ 366 h 394"/>
                  <a:gd name="T52" fmla="*/ 320 w 427"/>
                  <a:gd name="T53" fmla="*/ 353 h 394"/>
                  <a:gd name="T54" fmla="*/ 320 w 427"/>
                  <a:gd name="T55" fmla="*/ 340 h 394"/>
                  <a:gd name="T56" fmla="*/ 313 w 427"/>
                  <a:gd name="T57" fmla="*/ 338 h 394"/>
                  <a:gd name="T58" fmla="*/ 314 w 427"/>
                  <a:gd name="T59" fmla="*/ 329 h 394"/>
                  <a:gd name="T60" fmla="*/ 313 w 427"/>
                  <a:gd name="T61" fmla="*/ 329 h 394"/>
                  <a:gd name="T62" fmla="*/ 314 w 427"/>
                  <a:gd name="T63" fmla="*/ 317 h 394"/>
                  <a:gd name="T64" fmla="*/ 314 w 427"/>
                  <a:gd name="T65" fmla="*/ 306 h 394"/>
                  <a:gd name="T66" fmla="*/ 322 w 427"/>
                  <a:gd name="T67" fmla="*/ 306 h 394"/>
                  <a:gd name="T68" fmla="*/ 314 w 427"/>
                  <a:gd name="T69" fmla="*/ 299 h 394"/>
                  <a:gd name="T70" fmla="*/ 324 w 427"/>
                  <a:gd name="T71" fmla="*/ 295 h 394"/>
                  <a:gd name="T72" fmla="*/ 324 w 427"/>
                  <a:gd name="T73" fmla="*/ 280 h 394"/>
                  <a:gd name="T74" fmla="*/ 337 w 427"/>
                  <a:gd name="T75" fmla="*/ 270 h 394"/>
                  <a:gd name="T76" fmla="*/ 333 w 427"/>
                  <a:gd name="T77" fmla="*/ 255 h 394"/>
                  <a:gd name="T78" fmla="*/ 331 w 427"/>
                  <a:gd name="T79" fmla="*/ 250 h 394"/>
                  <a:gd name="T80" fmla="*/ 339 w 427"/>
                  <a:gd name="T81" fmla="*/ 248 h 394"/>
                  <a:gd name="T82" fmla="*/ 344 w 427"/>
                  <a:gd name="T83" fmla="*/ 233 h 394"/>
                  <a:gd name="T84" fmla="*/ 356 w 427"/>
                  <a:gd name="T85" fmla="*/ 231 h 394"/>
                  <a:gd name="T86" fmla="*/ 360 w 427"/>
                  <a:gd name="T87" fmla="*/ 220 h 394"/>
                  <a:gd name="T88" fmla="*/ 360 w 427"/>
                  <a:gd name="T89" fmla="*/ 206 h 394"/>
                  <a:gd name="T90" fmla="*/ 361 w 427"/>
                  <a:gd name="T91" fmla="*/ 203 h 394"/>
                  <a:gd name="T92" fmla="*/ 361 w 427"/>
                  <a:gd name="T93" fmla="*/ 195 h 394"/>
                  <a:gd name="T94" fmla="*/ 363 w 427"/>
                  <a:gd name="T95" fmla="*/ 193 h 394"/>
                  <a:gd name="T96" fmla="*/ 367 w 427"/>
                  <a:gd name="T97" fmla="*/ 178 h 394"/>
                  <a:gd name="T98" fmla="*/ 378 w 427"/>
                  <a:gd name="T99" fmla="*/ 178 h 394"/>
                  <a:gd name="T100" fmla="*/ 382 w 427"/>
                  <a:gd name="T101" fmla="*/ 165 h 394"/>
                  <a:gd name="T102" fmla="*/ 380 w 427"/>
                  <a:gd name="T103" fmla="*/ 1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394">
                    <a:moveTo>
                      <a:pt x="388" y="158"/>
                    </a:moveTo>
                    <a:lnTo>
                      <a:pt x="391" y="150"/>
                    </a:lnTo>
                    <a:lnTo>
                      <a:pt x="397" y="148"/>
                    </a:lnTo>
                    <a:lnTo>
                      <a:pt x="399" y="146"/>
                    </a:lnTo>
                    <a:lnTo>
                      <a:pt x="395" y="127"/>
                    </a:lnTo>
                    <a:lnTo>
                      <a:pt x="395" y="120"/>
                    </a:lnTo>
                    <a:lnTo>
                      <a:pt x="390" y="122"/>
                    </a:lnTo>
                    <a:lnTo>
                      <a:pt x="391" y="114"/>
                    </a:lnTo>
                    <a:lnTo>
                      <a:pt x="397" y="112"/>
                    </a:lnTo>
                    <a:lnTo>
                      <a:pt x="401" y="116"/>
                    </a:lnTo>
                    <a:lnTo>
                      <a:pt x="403" y="111"/>
                    </a:lnTo>
                    <a:lnTo>
                      <a:pt x="399" y="103"/>
                    </a:lnTo>
                    <a:lnTo>
                      <a:pt x="403" y="101"/>
                    </a:lnTo>
                    <a:lnTo>
                      <a:pt x="407" y="97"/>
                    </a:lnTo>
                    <a:lnTo>
                      <a:pt x="412" y="92"/>
                    </a:lnTo>
                    <a:lnTo>
                      <a:pt x="407" y="86"/>
                    </a:lnTo>
                    <a:lnTo>
                      <a:pt x="407" y="84"/>
                    </a:lnTo>
                    <a:lnTo>
                      <a:pt x="410" y="80"/>
                    </a:lnTo>
                    <a:lnTo>
                      <a:pt x="416" y="77"/>
                    </a:lnTo>
                    <a:lnTo>
                      <a:pt x="423" y="71"/>
                    </a:lnTo>
                    <a:lnTo>
                      <a:pt x="420" y="65"/>
                    </a:lnTo>
                    <a:lnTo>
                      <a:pt x="427" y="62"/>
                    </a:lnTo>
                    <a:lnTo>
                      <a:pt x="425" y="56"/>
                    </a:lnTo>
                    <a:lnTo>
                      <a:pt x="423" y="52"/>
                    </a:lnTo>
                    <a:lnTo>
                      <a:pt x="373" y="56"/>
                    </a:lnTo>
                    <a:lnTo>
                      <a:pt x="369" y="50"/>
                    </a:lnTo>
                    <a:lnTo>
                      <a:pt x="373" y="43"/>
                    </a:lnTo>
                    <a:lnTo>
                      <a:pt x="378" y="35"/>
                    </a:lnTo>
                    <a:lnTo>
                      <a:pt x="386" y="32"/>
                    </a:lnTo>
                    <a:lnTo>
                      <a:pt x="391" y="24"/>
                    </a:lnTo>
                    <a:lnTo>
                      <a:pt x="391" y="18"/>
                    </a:lnTo>
                    <a:lnTo>
                      <a:pt x="390" y="11"/>
                    </a:lnTo>
                    <a:lnTo>
                      <a:pt x="384" y="5"/>
                    </a:lnTo>
                    <a:lnTo>
                      <a:pt x="376" y="0"/>
                    </a:lnTo>
                    <a:lnTo>
                      <a:pt x="222" y="11"/>
                    </a:lnTo>
                    <a:lnTo>
                      <a:pt x="85" y="17"/>
                    </a:lnTo>
                    <a:lnTo>
                      <a:pt x="0" y="18"/>
                    </a:lnTo>
                    <a:lnTo>
                      <a:pt x="16" y="109"/>
                    </a:lnTo>
                    <a:lnTo>
                      <a:pt x="19" y="139"/>
                    </a:lnTo>
                    <a:lnTo>
                      <a:pt x="21" y="327"/>
                    </a:lnTo>
                    <a:lnTo>
                      <a:pt x="23" y="329"/>
                    </a:lnTo>
                    <a:lnTo>
                      <a:pt x="23" y="332"/>
                    </a:lnTo>
                    <a:lnTo>
                      <a:pt x="31" y="336"/>
                    </a:lnTo>
                    <a:lnTo>
                      <a:pt x="38" y="332"/>
                    </a:lnTo>
                    <a:lnTo>
                      <a:pt x="59" y="336"/>
                    </a:lnTo>
                    <a:lnTo>
                      <a:pt x="61" y="394"/>
                    </a:lnTo>
                    <a:lnTo>
                      <a:pt x="172" y="391"/>
                    </a:lnTo>
                    <a:lnTo>
                      <a:pt x="318" y="383"/>
                    </a:lnTo>
                    <a:lnTo>
                      <a:pt x="318" y="374"/>
                    </a:lnTo>
                    <a:lnTo>
                      <a:pt x="316" y="368"/>
                    </a:lnTo>
                    <a:lnTo>
                      <a:pt x="324" y="368"/>
                    </a:lnTo>
                    <a:lnTo>
                      <a:pt x="324" y="366"/>
                    </a:lnTo>
                    <a:lnTo>
                      <a:pt x="322" y="355"/>
                    </a:lnTo>
                    <a:lnTo>
                      <a:pt x="320" y="353"/>
                    </a:lnTo>
                    <a:lnTo>
                      <a:pt x="318" y="346"/>
                    </a:lnTo>
                    <a:lnTo>
                      <a:pt x="320" y="340"/>
                    </a:lnTo>
                    <a:lnTo>
                      <a:pt x="320" y="340"/>
                    </a:lnTo>
                    <a:lnTo>
                      <a:pt x="313" y="338"/>
                    </a:lnTo>
                    <a:lnTo>
                      <a:pt x="320" y="334"/>
                    </a:lnTo>
                    <a:lnTo>
                      <a:pt x="314" y="329"/>
                    </a:lnTo>
                    <a:lnTo>
                      <a:pt x="309" y="334"/>
                    </a:lnTo>
                    <a:lnTo>
                      <a:pt x="313" y="329"/>
                    </a:lnTo>
                    <a:lnTo>
                      <a:pt x="309" y="321"/>
                    </a:lnTo>
                    <a:lnTo>
                      <a:pt x="314" y="317"/>
                    </a:lnTo>
                    <a:lnTo>
                      <a:pt x="309" y="310"/>
                    </a:lnTo>
                    <a:lnTo>
                      <a:pt x="314" y="306"/>
                    </a:lnTo>
                    <a:lnTo>
                      <a:pt x="316" y="310"/>
                    </a:lnTo>
                    <a:lnTo>
                      <a:pt x="322" y="306"/>
                    </a:lnTo>
                    <a:lnTo>
                      <a:pt x="314" y="302"/>
                    </a:lnTo>
                    <a:lnTo>
                      <a:pt x="314" y="299"/>
                    </a:lnTo>
                    <a:lnTo>
                      <a:pt x="322" y="299"/>
                    </a:lnTo>
                    <a:lnTo>
                      <a:pt x="324" y="295"/>
                    </a:lnTo>
                    <a:lnTo>
                      <a:pt x="322" y="287"/>
                    </a:lnTo>
                    <a:lnTo>
                      <a:pt x="324" y="280"/>
                    </a:lnTo>
                    <a:lnTo>
                      <a:pt x="320" y="276"/>
                    </a:lnTo>
                    <a:lnTo>
                      <a:pt x="337" y="270"/>
                    </a:lnTo>
                    <a:lnTo>
                      <a:pt x="333" y="263"/>
                    </a:lnTo>
                    <a:lnTo>
                      <a:pt x="333" y="255"/>
                    </a:lnTo>
                    <a:lnTo>
                      <a:pt x="335" y="253"/>
                    </a:lnTo>
                    <a:lnTo>
                      <a:pt x="331" y="250"/>
                    </a:lnTo>
                    <a:lnTo>
                      <a:pt x="339" y="252"/>
                    </a:lnTo>
                    <a:lnTo>
                      <a:pt x="339" y="248"/>
                    </a:lnTo>
                    <a:lnTo>
                      <a:pt x="346" y="240"/>
                    </a:lnTo>
                    <a:lnTo>
                      <a:pt x="344" y="233"/>
                    </a:lnTo>
                    <a:lnTo>
                      <a:pt x="352" y="233"/>
                    </a:lnTo>
                    <a:lnTo>
                      <a:pt x="356" y="231"/>
                    </a:lnTo>
                    <a:lnTo>
                      <a:pt x="361" y="225"/>
                    </a:lnTo>
                    <a:lnTo>
                      <a:pt x="360" y="220"/>
                    </a:lnTo>
                    <a:lnTo>
                      <a:pt x="363" y="210"/>
                    </a:lnTo>
                    <a:lnTo>
                      <a:pt x="360" y="206"/>
                    </a:lnTo>
                    <a:lnTo>
                      <a:pt x="360" y="197"/>
                    </a:lnTo>
                    <a:lnTo>
                      <a:pt x="361" y="203"/>
                    </a:lnTo>
                    <a:lnTo>
                      <a:pt x="369" y="201"/>
                    </a:lnTo>
                    <a:lnTo>
                      <a:pt x="361" y="195"/>
                    </a:lnTo>
                    <a:lnTo>
                      <a:pt x="361" y="186"/>
                    </a:lnTo>
                    <a:lnTo>
                      <a:pt x="363" y="193"/>
                    </a:lnTo>
                    <a:lnTo>
                      <a:pt x="369" y="193"/>
                    </a:lnTo>
                    <a:lnTo>
                      <a:pt x="367" y="178"/>
                    </a:lnTo>
                    <a:lnTo>
                      <a:pt x="371" y="182"/>
                    </a:lnTo>
                    <a:lnTo>
                      <a:pt x="378" y="178"/>
                    </a:lnTo>
                    <a:lnTo>
                      <a:pt x="384" y="173"/>
                    </a:lnTo>
                    <a:lnTo>
                      <a:pt x="382" y="165"/>
                    </a:lnTo>
                    <a:lnTo>
                      <a:pt x="380" y="163"/>
                    </a:lnTo>
                    <a:lnTo>
                      <a:pt x="380" y="161"/>
                    </a:lnTo>
                    <a:lnTo>
                      <a:pt x="388" y="158"/>
                    </a:lnTo>
                    <a:close/>
                  </a:path>
                </a:pathLst>
              </a:custGeom>
              <a:solidFill>
                <a:srgbClr val="BFBFBF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3389116" y="3081761"/>
                <a:ext cx="464013" cy="372361"/>
                <a:chOff x="3389116" y="3081761"/>
                <a:chExt cx="464013" cy="372361"/>
              </a:xfrm>
              <a:grpFill/>
            </p:grpSpPr>
            <p:sp>
              <p:nvSpPr>
                <p:cNvPr id="263" name="Freeform 45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46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47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48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71"/>
                <p:cNvSpPr>
                  <a:spLocks/>
                </p:cNvSpPr>
                <p:nvPr/>
              </p:nvSpPr>
              <p:spPr bwMode="auto">
                <a:xfrm>
                  <a:off x="3389116" y="3081761"/>
                  <a:ext cx="464013" cy="372361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" name="Freeform 72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Freeform 73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Freeform 74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Freeform 75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Freeform 76"/>
              <p:cNvSpPr>
                <a:spLocks/>
              </p:cNvSpPr>
              <p:nvPr/>
            </p:nvSpPr>
            <p:spPr bwMode="auto">
              <a:xfrm>
                <a:off x="3681166" y="1643765"/>
                <a:ext cx="47074" cy="366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Freeform 78"/>
              <p:cNvSpPr>
                <a:spLocks/>
              </p:cNvSpPr>
              <p:nvPr/>
            </p:nvSpPr>
            <p:spPr bwMode="auto">
              <a:xfrm>
                <a:off x="3728240" y="1704808"/>
                <a:ext cx="59563" cy="47962"/>
              </a:xfrm>
              <a:custGeom>
                <a:avLst/>
                <a:gdLst>
                  <a:gd name="T0" fmla="*/ 2 w 62"/>
                  <a:gd name="T1" fmla="*/ 41 h 55"/>
                  <a:gd name="T2" fmla="*/ 15 w 62"/>
                  <a:gd name="T3" fmla="*/ 41 h 55"/>
                  <a:gd name="T4" fmla="*/ 15 w 62"/>
                  <a:gd name="T5" fmla="*/ 34 h 55"/>
                  <a:gd name="T6" fmla="*/ 15 w 62"/>
                  <a:gd name="T7" fmla="*/ 41 h 55"/>
                  <a:gd name="T8" fmla="*/ 9 w 62"/>
                  <a:gd name="T9" fmla="*/ 49 h 55"/>
                  <a:gd name="T10" fmla="*/ 17 w 62"/>
                  <a:gd name="T11" fmla="*/ 55 h 55"/>
                  <a:gd name="T12" fmla="*/ 26 w 62"/>
                  <a:gd name="T13" fmla="*/ 36 h 55"/>
                  <a:gd name="T14" fmla="*/ 38 w 62"/>
                  <a:gd name="T15" fmla="*/ 23 h 55"/>
                  <a:gd name="T16" fmla="*/ 45 w 62"/>
                  <a:gd name="T17" fmla="*/ 17 h 55"/>
                  <a:gd name="T18" fmla="*/ 47 w 62"/>
                  <a:gd name="T19" fmla="*/ 9 h 55"/>
                  <a:gd name="T20" fmla="*/ 56 w 62"/>
                  <a:gd name="T21" fmla="*/ 9 h 55"/>
                  <a:gd name="T22" fmla="*/ 62 w 62"/>
                  <a:gd name="T23" fmla="*/ 4 h 55"/>
                  <a:gd name="T24" fmla="*/ 56 w 62"/>
                  <a:gd name="T25" fmla="*/ 0 h 55"/>
                  <a:gd name="T26" fmla="*/ 41 w 62"/>
                  <a:gd name="T27" fmla="*/ 0 h 55"/>
                  <a:gd name="T28" fmla="*/ 26 w 62"/>
                  <a:gd name="T29" fmla="*/ 6 h 55"/>
                  <a:gd name="T30" fmla="*/ 13 w 62"/>
                  <a:gd name="T31" fmla="*/ 13 h 55"/>
                  <a:gd name="T32" fmla="*/ 4 w 62"/>
                  <a:gd name="T33" fmla="*/ 28 h 55"/>
                  <a:gd name="T34" fmla="*/ 0 w 62"/>
                  <a:gd name="T35" fmla="*/ 34 h 55"/>
                  <a:gd name="T36" fmla="*/ 2 w 62"/>
                  <a:gd name="T3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55">
                    <a:moveTo>
                      <a:pt x="2" y="41"/>
                    </a:moveTo>
                    <a:lnTo>
                      <a:pt x="15" y="41"/>
                    </a:lnTo>
                    <a:lnTo>
                      <a:pt x="15" y="34"/>
                    </a:lnTo>
                    <a:lnTo>
                      <a:pt x="15" y="41"/>
                    </a:lnTo>
                    <a:lnTo>
                      <a:pt x="9" y="49"/>
                    </a:lnTo>
                    <a:lnTo>
                      <a:pt x="17" y="55"/>
                    </a:lnTo>
                    <a:lnTo>
                      <a:pt x="26" y="36"/>
                    </a:lnTo>
                    <a:lnTo>
                      <a:pt x="38" y="23"/>
                    </a:lnTo>
                    <a:lnTo>
                      <a:pt x="45" y="17"/>
                    </a:lnTo>
                    <a:lnTo>
                      <a:pt x="47" y="9"/>
                    </a:lnTo>
                    <a:lnTo>
                      <a:pt x="56" y="9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41" y="0"/>
                    </a:lnTo>
                    <a:lnTo>
                      <a:pt x="26" y="6"/>
                    </a:lnTo>
                    <a:lnTo>
                      <a:pt x="13" y="13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2" y="41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Freeform 80"/>
              <p:cNvSpPr>
                <a:spLocks/>
              </p:cNvSpPr>
              <p:nvPr/>
            </p:nvSpPr>
            <p:spPr bwMode="auto">
              <a:xfrm>
                <a:off x="3432347" y="1766723"/>
                <a:ext cx="409254" cy="416835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Freeform 81"/>
              <p:cNvSpPr>
                <a:spLocks/>
              </p:cNvSpPr>
              <p:nvPr/>
            </p:nvSpPr>
            <p:spPr bwMode="auto">
              <a:xfrm>
                <a:off x="3563962" y="2170478"/>
                <a:ext cx="326635" cy="525841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3605271" y="2876831"/>
                <a:ext cx="293010" cy="472646"/>
                <a:chOff x="3605271" y="2876831"/>
                <a:chExt cx="293010" cy="472646"/>
              </a:xfrm>
              <a:grpFill/>
            </p:grpSpPr>
            <p:sp>
              <p:nvSpPr>
                <p:cNvPr id="258" name="Freeform 49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50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51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52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83"/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3695576" y="2665797"/>
                <a:ext cx="693618" cy="224114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Freeform 85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Freeform 86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Freeform 87"/>
              <p:cNvSpPr>
                <a:spLocks/>
              </p:cNvSpPr>
              <p:nvPr/>
            </p:nvSpPr>
            <p:spPr bwMode="auto">
              <a:xfrm>
                <a:off x="3757060" y="2460868"/>
                <a:ext cx="592746" cy="283413"/>
              </a:xfrm>
              <a:custGeom>
                <a:avLst/>
                <a:gdLst>
                  <a:gd name="T0" fmla="*/ 568 w 617"/>
                  <a:gd name="T1" fmla="*/ 103 h 325"/>
                  <a:gd name="T2" fmla="*/ 555 w 617"/>
                  <a:gd name="T3" fmla="*/ 67 h 325"/>
                  <a:gd name="T4" fmla="*/ 551 w 617"/>
                  <a:gd name="T5" fmla="*/ 52 h 325"/>
                  <a:gd name="T6" fmla="*/ 532 w 617"/>
                  <a:gd name="T7" fmla="*/ 39 h 325"/>
                  <a:gd name="T8" fmla="*/ 513 w 617"/>
                  <a:gd name="T9" fmla="*/ 24 h 325"/>
                  <a:gd name="T10" fmla="*/ 495 w 617"/>
                  <a:gd name="T11" fmla="*/ 37 h 325"/>
                  <a:gd name="T12" fmla="*/ 472 w 617"/>
                  <a:gd name="T13" fmla="*/ 34 h 325"/>
                  <a:gd name="T14" fmla="*/ 455 w 617"/>
                  <a:gd name="T15" fmla="*/ 41 h 325"/>
                  <a:gd name="T16" fmla="*/ 423 w 617"/>
                  <a:gd name="T17" fmla="*/ 32 h 325"/>
                  <a:gd name="T18" fmla="*/ 401 w 617"/>
                  <a:gd name="T19" fmla="*/ 9 h 325"/>
                  <a:gd name="T20" fmla="*/ 367 w 617"/>
                  <a:gd name="T21" fmla="*/ 0 h 325"/>
                  <a:gd name="T22" fmla="*/ 357 w 617"/>
                  <a:gd name="T23" fmla="*/ 17 h 325"/>
                  <a:gd name="T24" fmla="*/ 361 w 617"/>
                  <a:gd name="T25" fmla="*/ 37 h 325"/>
                  <a:gd name="T26" fmla="*/ 325 w 617"/>
                  <a:gd name="T27" fmla="*/ 47 h 325"/>
                  <a:gd name="T28" fmla="*/ 312 w 617"/>
                  <a:gd name="T29" fmla="*/ 58 h 325"/>
                  <a:gd name="T30" fmla="*/ 308 w 617"/>
                  <a:gd name="T31" fmla="*/ 81 h 325"/>
                  <a:gd name="T32" fmla="*/ 291 w 617"/>
                  <a:gd name="T33" fmla="*/ 103 h 325"/>
                  <a:gd name="T34" fmla="*/ 280 w 617"/>
                  <a:gd name="T35" fmla="*/ 124 h 325"/>
                  <a:gd name="T36" fmla="*/ 260 w 617"/>
                  <a:gd name="T37" fmla="*/ 133 h 325"/>
                  <a:gd name="T38" fmla="*/ 239 w 617"/>
                  <a:gd name="T39" fmla="*/ 118 h 325"/>
                  <a:gd name="T40" fmla="*/ 229 w 617"/>
                  <a:gd name="T41" fmla="*/ 135 h 325"/>
                  <a:gd name="T42" fmla="*/ 224 w 617"/>
                  <a:gd name="T43" fmla="*/ 156 h 325"/>
                  <a:gd name="T44" fmla="*/ 205 w 617"/>
                  <a:gd name="T45" fmla="*/ 143 h 325"/>
                  <a:gd name="T46" fmla="*/ 188 w 617"/>
                  <a:gd name="T47" fmla="*/ 158 h 325"/>
                  <a:gd name="T48" fmla="*/ 177 w 617"/>
                  <a:gd name="T49" fmla="*/ 161 h 325"/>
                  <a:gd name="T50" fmla="*/ 139 w 617"/>
                  <a:gd name="T51" fmla="*/ 158 h 325"/>
                  <a:gd name="T52" fmla="*/ 134 w 617"/>
                  <a:gd name="T53" fmla="*/ 159 h 325"/>
                  <a:gd name="T54" fmla="*/ 117 w 617"/>
                  <a:gd name="T55" fmla="*/ 169 h 325"/>
                  <a:gd name="T56" fmla="*/ 105 w 617"/>
                  <a:gd name="T57" fmla="*/ 176 h 325"/>
                  <a:gd name="T58" fmla="*/ 100 w 617"/>
                  <a:gd name="T59" fmla="*/ 197 h 325"/>
                  <a:gd name="T60" fmla="*/ 87 w 617"/>
                  <a:gd name="T61" fmla="*/ 214 h 325"/>
                  <a:gd name="T62" fmla="*/ 70 w 617"/>
                  <a:gd name="T63" fmla="*/ 229 h 325"/>
                  <a:gd name="T64" fmla="*/ 79 w 617"/>
                  <a:gd name="T65" fmla="*/ 248 h 325"/>
                  <a:gd name="T66" fmla="*/ 62 w 617"/>
                  <a:gd name="T67" fmla="*/ 252 h 325"/>
                  <a:gd name="T68" fmla="*/ 34 w 617"/>
                  <a:gd name="T69" fmla="*/ 244 h 325"/>
                  <a:gd name="T70" fmla="*/ 17 w 617"/>
                  <a:gd name="T71" fmla="*/ 267 h 325"/>
                  <a:gd name="T72" fmla="*/ 21 w 617"/>
                  <a:gd name="T73" fmla="*/ 284 h 325"/>
                  <a:gd name="T74" fmla="*/ 21 w 617"/>
                  <a:gd name="T75" fmla="*/ 306 h 325"/>
                  <a:gd name="T76" fmla="*/ 2 w 617"/>
                  <a:gd name="T77" fmla="*/ 315 h 325"/>
                  <a:gd name="T78" fmla="*/ 119 w 617"/>
                  <a:gd name="T79" fmla="*/ 308 h 325"/>
                  <a:gd name="T80" fmla="*/ 135 w 617"/>
                  <a:gd name="T81" fmla="*/ 297 h 325"/>
                  <a:gd name="T82" fmla="*/ 250 w 617"/>
                  <a:gd name="T83" fmla="*/ 284 h 325"/>
                  <a:gd name="T84" fmla="*/ 357 w 617"/>
                  <a:gd name="T85" fmla="*/ 274 h 325"/>
                  <a:gd name="T86" fmla="*/ 449 w 617"/>
                  <a:gd name="T87" fmla="*/ 265 h 325"/>
                  <a:gd name="T88" fmla="*/ 502 w 617"/>
                  <a:gd name="T89" fmla="*/ 252 h 325"/>
                  <a:gd name="T90" fmla="*/ 532 w 617"/>
                  <a:gd name="T91" fmla="*/ 237 h 325"/>
                  <a:gd name="T92" fmla="*/ 547 w 617"/>
                  <a:gd name="T93" fmla="*/ 221 h 325"/>
                  <a:gd name="T94" fmla="*/ 562 w 617"/>
                  <a:gd name="T95" fmla="*/ 203 h 325"/>
                  <a:gd name="T96" fmla="*/ 590 w 617"/>
                  <a:gd name="T97" fmla="*/ 171 h 325"/>
                  <a:gd name="T98" fmla="*/ 588 w 617"/>
                  <a:gd name="T99" fmla="*/ 1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17" h="325">
                    <a:moveTo>
                      <a:pt x="588" y="128"/>
                    </a:moveTo>
                    <a:lnTo>
                      <a:pt x="575" y="109"/>
                    </a:lnTo>
                    <a:lnTo>
                      <a:pt x="568" y="103"/>
                    </a:lnTo>
                    <a:lnTo>
                      <a:pt x="566" y="96"/>
                    </a:lnTo>
                    <a:lnTo>
                      <a:pt x="551" y="81"/>
                    </a:lnTo>
                    <a:lnTo>
                      <a:pt x="555" y="67"/>
                    </a:lnTo>
                    <a:lnTo>
                      <a:pt x="555" y="60"/>
                    </a:lnTo>
                    <a:lnTo>
                      <a:pt x="551" y="58"/>
                    </a:lnTo>
                    <a:lnTo>
                      <a:pt x="551" y="52"/>
                    </a:lnTo>
                    <a:lnTo>
                      <a:pt x="545" y="47"/>
                    </a:lnTo>
                    <a:lnTo>
                      <a:pt x="540" y="39"/>
                    </a:lnTo>
                    <a:lnTo>
                      <a:pt x="532" y="39"/>
                    </a:lnTo>
                    <a:lnTo>
                      <a:pt x="526" y="34"/>
                    </a:lnTo>
                    <a:lnTo>
                      <a:pt x="521" y="20"/>
                    </a:lnTo>
                    <a:lnTo>
                      <a:pt x="513" y="24"/>
                    </a:lnTo>
                    <a:lnTo>
                      <a:pt x="506" y="32"/>
                    </a:lnTo>
                    <a:lnTo>
                      <a:pt x="502" y="37"/>
                    </a:lnTo>
                    <a:lnTo>
                      <a:pt x="495" y="37"/>
                    </a:lnTo>
                    <a:lnTo>
                      <a:pt x="489" y="41"/>
                    </a:lnTo>
                    <a:lnTo>
                      <a:pt x="481" y="35"/>
                    </a:lnTo>
                    <a:lnTo>
                      <a:pt x="472" y="34"/>
                    </a:lnTo>
                    <a:lnTo>
                      <a:pt x="466" y="35"/>
                    </a:lnTo>
                    <a:lnTo>
                      <a:pt x="461" y="41"/>
                    </a:lnTo>
                    <a:lnTo>
                      <a:pt x="455" y="41"/>
                    </a:lnTo>
                    <a:lnTo>
                      <a:pt x="440" y="32"/>
                    </a:lnTo>
                    <a:lnTo>
                      <a:pt x="436" y="30"/>
                    </a:lnTo>
                    <a:lnTo>
                      <a:pt x="423" y="32"/>
                    </a:lnTo>
                    <a:lnTo>
                      <a:pt x="416" y="30"/>
                    </a:lnTo>
                    <a:lnTo>
                      <a:pt x="404" y="17"/>
                    </a:lnTo>
                    <a:lnTo>
                      <a:pt x="401" y="9"/>
                    </a:lnTo>
                    <a:lnTo>
                      <a:pt x="384" y="2"/>
                    </a:lnTo>
                    <a:lnTo>
                      <a:pt x="372" y="5"/>
                    </a:lnTo>
                    <a:lnTo>
                      <a:pt x="367" y="0"/>
                    </a:lnTo>
                    <a:lnTo>
                      <a:pt x="357" y="5"/>
                    </a:lnTo>
                    <a:lnTo>
                      <a:pt x="354" y="9"/>
                    </a:lnTo>
                    <a:lnTo>
                      <a:pt x="357" y="17"/>
                    </a:lnTo>
                    <a:lnTo>
                      <a:pt x="355" y="24"/>
                    </a:lnTo>
                    <a:lnTo>
                      <a:pt x="363" y="32"/>
                    </a:lnTo>
                    <a:lnTo>
                      <a:pt x="361" y="37"/>
                    </a:lnTo>
                    <a:lnTo>
                      <a:pt x="346" y="41"/>
                    </a:lnTo>
                    <a:lnTo>
                      <a:pt x="333" y="52"/>
                    </a:lnTo>
                    <a:lnTo>
                      <a:pt x="325" y="47"/>
                    </a:lnTo>
                    <a:lnTo>
                      <a:pt x="318" y="50"/>
                    </a:lnTo>
                    <a:lnTo>
                      <a:pt x="312" y="50"/>
                    </a:lnTo>
                    <a:lnTo>
                      <a:pt x="312" y="58"/>
                    </a:lnTo>
                    <a:lnTo>
                      <a:pt x="316" y="65"/>
                    </a:lnTo>
                    <a:lnTo>
                      <a:pt x="312" y="73"/>
                    </a:lnTo>
                    <a:lnTo>
                      <a:pt x="308" y="81"/>
                    </a:lnTo>
                    <a:lnTo>
                      <a:pt x="301" y="84"/>
                    </a:lnTo>
                    <a:lnTo>
                      <a:pt x="299" y="97"/>
                    </a:lnTo>
                    <a:lnTo>
                      <a:pt x="291" y="103"/>
                    </a:lnTo>
                    <a:lnTo>
                      <a:pt x="284" y="103"/>
                    </a:lnTo>
                    <a:lnTo>
                      <a:pt x="280" y="116"/>
                    </a:lnTo>
                    <a:lnTo>
                      <a:pt x="280" y="124"/>
                    </a:lnTo>
                    <a:lnTo>
                      <a:pt x="278" y="131"/>
                    </a:lnTo>
                    <a:lnTo>
                      <a:pt x="273" y="135"/>
                    </a:lnTo>
                    <a:lnTo>
                      <a:pt x="260" y="133"/>
                    </a:lnTo>
                    <a:lnTo>
                      <a:pt x="252" y="131"/>
                    </a:lnTo>
                    <a:lnTo>
                      <a:pt x="246" y="120"/>
                    </a:lnTo>
                    <a:lnTo>
                      <a:pt x="239" y="118"/>
                    </a:lnTo>
                    <a:lnTo>
                      <a:pt x="243" y="124"/>
                    </a:lnTo>
                    <a:lnTo>
                      <a:pt x="235" y="129"/>
                    </a:lnTo>
                    <a:lnTo>
                      <a:pt x="229" y="135"/>
                    </a:lnTo>
                    <a:lnTo>
                      <a:pt x="231" y="143"/>
                    </a:lnTo>
                    <a:lnTo>
                      <a:pt x="226" y="150"/>
                    </a:lnTo>
                    <a:lnTo>
                      <a:pt x="224" y="156"/>
                    </a:lnTo>
                    <a:lnTo>
                      <a:pt x="216" y="152"/>
                    </a:lnTo>
                    <a:lnTo>
                      <a:pt x="211" y="150"/>
                    </a:lnTo>
                    <a:lnTo>
                      <a:pt x="205" y="143"/>
                    </a:lnTo>
                    <a:lnTo>
                      <a:pt x="199" y="148"/>
                    </a:lnTo>
                    <a:lnTo>
                      <a:pt x="192" y="152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84" y="167"/>
                    </a:lnTo>
                    <a:lnTo>
                      <a:pt x="177" y="161"/>
                    </a:lnTo>
                    <a:lnTo>
                      <a:pt x="156" y="154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43" y="165"/>
                    </a:lnTo>
                    <a:lnTo>
                      <a:pt x="135" y="167"/>
                    </a:lnTo>
                    <a:lnTo>
                      <a:pt x="134" y="159"/>
                    </a:lnTo>
                    <a:lnTo>
                      <a:pt x="128" y="163"/>
                    </a:lnTo>
                    <a:lnTo>
                      <a:pt x="113" y="161"/>
                    </a:lnTo>
                    <a:lnTo>
                      <a:pt x="117" y="169"/>
                    </a:lnTo>
                    <a:lnTo>
                      <a:pt x="113" y="175"/>
                    </a:lnTo>
                    <a:lnTo>
                      <a:pt x="105" y="175"/>
                    </a:lnTo>
                    <a:lnTo>
                      <a:pt x="105" y="176"/>
                    </a:lnTo>
                    <a:lnTo>
                      <a:pt x="102" y="184"/>
                    </a:lnTo>
                    <a:lnTo>
                      <a:pt x="98" y="190"/>
                    </a:lnTo>
                    <a:lnTo>
                      <a:pt x="100" y="197"/>
                    </a:lnTo>
                    <a:lnTo>
                      <a:pt x="104" y="205"/>
                    </a:lnTo>
                    <a:lnTo>
                      <a:pt x="100" y="210"/>
                    </a:lnTo>
                    <a:lnTo>
                      <a:pt x="87" y="214"/>
                    </a:lnTo>
                    <a:lnTo>
                      <a:pt x="79" y="220"/>
                    </a:lnTo>
                    <a:lnTo>
                      <a:pt x="73" y="221"/>
                    </a:lnTo>
                    <a:lnTo>
                      <a:pt x="70" y="229"/>
                    </a:lnTo>
                    <a:lnTo>
                      <a:pt x="72" y="235"/>
                    </a:lnTo>
                    <a:lnTo>
                      <a:pt x="77" y="242"/>
                    </a:lnTo>
                    <a:lnTo>
                      <a:pt x="79" y="248"/>
                    </a:lnTo>
                    <a:lnTo>
                      <a:pt x="73" y="257"/>
                    </a:lnTo>
                    <a:lnTo>
                      <a:pt x="68" y="255"/>
                    </a:lnTo>
                    <a:lnTo>
                      <a:pt x="62" y="252"/>
                    </a:lnTo>
                    <a:lnTo>
                      <a:pt x="49" y="248"/>
                    </a:lnTo>
                    <a:lnTo>
                      <a:pt x="41" y="244"/>
                    </a:lnTo>
                    <a:lnTo>
                      <a:pt x="34" y="244"/>
                    </a:lnTo>
                    <a:lnTo>
                      <a:pt x="28" y="246"/>
                    </a:lnTo>
                    <a:lnTo>
                      <a:pt x="17" y="259"/>
                    </a:lnTo>
                    <a:lnTo>
                      <a:pt x="17" y="267"/>
                    </a:lnTo>
                    <a:lnTo>
                      <a:pt x="21" y="270"/>
                    </a:lnTo>
                    <a:lnTo>
                      <a:pt x="23" y="276"/>
                    </a:lnTo>
                    <a:lnTo>
                      <a:pt x="21" y="284"/>
                    </a:lnTo>
                    <a:lnTo>
                      <a:pt x="23" y="293"/>
                    </a:lnTo>
                    <a:lnTo>
                      <a:pt x="17" y="299"/>
                    </a:lnTo>
                    <a:lnTo>
                      <a:pt x="21" y="306"/>
                    </a:lnTo>
                    <a:lnTo>
                      <a:pt x="17" y="315"/>
                    </a:lnTo>
                    <a:lnTo>
                      <a:pt x="10" y="314"/>
                    </a:lnTo>
                    <a:lnTo>
                      <a:pt x="2" y="315"/>
                    </a:lnTo>
                    <a:lnTo>
                      <a:pt x="0" y="325"/>
                    </a:lnTo>
                    <a:lnTo>
                      <a:pt x="119" y="315"/>
                    </a:lnTo>
                    <a:lnTo>
                      <a:pt x="119" y="308"/>
                    </a:lnTo>
                    <a:lnTo>
                      <a:pt x="113" y="295"/>
                    </a:lnTo>
                    <a:lnTo>
                      <a:pt x="128" y="295"/>
                    </a:lnTo>
                    <a:lnTo>
                      <a:pt x="135" y="297"/>
                    </a:lnTo>
                    <a:lnTo>
                      <a:pt x="171" y="293"/>
                    </a:lnTo>
                    <a:lnTo>
                      <a:pt x="207" y="289"/>
                    </a:lnTo>
                    <a:lnTo>
                      <a:pt x="250" y="284"/>
                    </a:lnTo>
                    <a:lnTo>
                      <a:pt x="291" y="282"/>
                    </a:lnTo>
                    <a:lnTo>
                      <a:pt x="333" y="278"/>
                    </a:lnTo>
                    <a:lnTo>
                      <a:pt x="357" y="274"/>
                    </a:lnTo>
                    <a:lnTo>
                      <a:pt x="395" y="272"/>
                    </a:lnTo>
                    <a:lnTo>
                      <a:pt x="423" y="268"/>
                    </a:lnTo>
                    <a:lnTo>
                      <a:pt x="449" y="265"/>
                    </a:lnTo>
                    <a:lnTo>
                      <a:pt x="479" y="263"/>
                    </a:lnTo>
                    <a:lnTo>
                      <a:pt x="489" y="259"/>
                    </a:lnTo>
                    <a:lnTo>
                      <a:pt x="502" y="252"/>
                    </a:lnTo>
                    <a:lnTo>
                      <a:pt x="510" y="250"/>
                    </a:lnTo>
                    <a:lnTo>
                      <a:pt x="517" y="244"/>
                    </a:lnTo>
                    <a:lnTo>
                      <a:pt x="532" y="237"/>
                    </a:lnTo>
                    <a:lnTo>
                      <a:pt x="534" y="231"/>
                    </a:lnTo>
                    <a:lnTo>
                      <a:pt x="542" y="225"/>
                    </a:lnTo>
                    <a:lnTo>
                      <a:pt x="547" y="221"/>
                    </a:lnTo>
                    <a:lnTo>
                      <a:pt x="553" y="214"/>
                    </a:lnTo>
                    <a:lnTo>
                      <a:pt x="553" y="208"/>
                    </a:lnTo>
                    <a:lnTo>
                      <a:pt x="562" y="203"/>
                    </a:lnTo>
                    <a:lnTo>
                      <a:pt x="562" y="195"/>
                    </a:lnTo>
                    <a:lnTo>
                      <a:pt x="566" y="188"/>
                    </a:lnTo>
                    <a:lnTo>
                      <a:pt x="590" y="171"/>
                    </a:lnTo>
                    <a:lnTo>
                      <a:pt x="617" y="139"/>
                    </a:lnTo>
                    <a:lnTo>
                      <a:pt x="604" y="139"/>
                    </a:lnTo>
                    <a:lnTo>
                      <a:pt x="588" y="128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Freeform 88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Freeform 89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Freeform 90"/>
              <p:cNvSpPr>
                <a:spLocks/>
              </p:cNvSpPr>
              <p:nvPr/>
            </p:nvSpPr>
            <p:spPr bwMode="auto">
              <a:xfrm>
                <a:off x="3957845" y="1848695"/>
                <a:ext cx="6725" cy="14825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Freeform 92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Freeform 93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94"/>
              <p:cNvSpPr>
                <a:spLocks/>
              </p:cNvSpPr>
              <p:nvPr/>
            </p:nvSpPr>
            <p:spPr bwMode="auto">
              <a:xfrm>
                <a:off x="3853129" y="2216696"/>
                <a:ext cx="252661" cy="396779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>
                <a:off x="3605271" y="1643765"/>
                <a:ext cx="623488" cy="586883"/>
                <a:chOff x="3605271" y="1643765"/>
                <a:chExt cx="623488" cy="586883"/>
              </a:xfrm>
              <a:grpFill/>
            </p:grpSpPr>
            <p:sp>
              <p:nvSpPr>
                <p:cNvPr id="253" name="Freeform 77"/>
                <p:cNvSpPr>
                  <a:spLocks/>
                </p:cNvSpPr>
                <p:nvPr/>
              </p:nvSpPr>
              <p:spPr bwMode="auto">
                <a:xfrm>
                  <a:off x="3681166" y="1643765"/>
                  <a:ext cx="47074" cy="36626"/>
                </a:xfrm>
                <a:custGeom>
                  <a:avLst/>
                  <a:gdLst>
                    <a:gd name="T0" fmla="*/ 10 w 49"/>
                    <a:gd name="T1" fmla="*/ 38 h 42"/>
                    <a:gd name="T2" fmla="*/ 15 w 49"/>
                    <a:gd name="T3" fmla="*/ 32 h 42"/>
                    <a:gd name="T4" fmla="*/ 19 w 49"/>
                    <a:gd name="T5" fmla="*/ 27 h 42"/>
                    <a:gd name="T6" fmla="*/ 34 w 49"/>
                    <a:gd name="T7" fmla="*/ 21 h 42"/>
                    <a:gd name="T8" fmla="*/ 40 w 49"/>
                    <a:gd name="T9" fmla="*/ 15 h 42"/>
                    <a:gd name="T10" fmla="*/ 43 w 49"/>
                    <a:gd name="T11" fmla="*/ 8 h 42"/>
                    <a:gd name="T12" fmla="*/ 49 w 49"/>
                    <a:gd name="T13" fmla="*/ 2 h 42"/>
                    <a:gd name="T14" fmla="*/ 47 w 49"/>
                    <a:gd name="T15" fmla="*/ 0 h 42"/>
                    <a:gd name="T16" fmla="*/ 40 w 49"/>
                    <a:gd name="T17" fmla="*/ 4 h 42"/>
                    <a:gd name="T18" fmla="*/ 28 w 49"/>
                    <a:gd name="T19" fmla="*/ 14 h 42"/>
                    <a:gd name="T20" fmla="*/ 13 w 49"/>
                    <a:gd name="T21" fmla="*/ 21 h 42"/>
                    <a:gd name="T22" fmla="*/ 0 w 49"/>
                    <a:gd name="T23" fmla="*/ 31 h 42"/>
                    <a:gd name="T24" fmla="*/ 0 w 49"/>
                    <a:gd name="T25" fmla="*/ 34 h 42"/>
                    <a:gd name="T26" fmla="*/ 2 w 49"/>
                    <a:gd name="T27" fmla="*/ 42 h 42"/>
                    <a:gd name="T28" fmla="*/ 10 w 49"/>
                    <a:gd name="T29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42">
                      <a:moveTo>
                        <a:pt x="10" y="38"/>
                      </a:move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34" y="21"/>
                      </a:lnTo>
                      <a:lnTo>
                        <a:pt x="40" y="15"/>
                      </a:lnTo>
                      <a:lnTo>
                        <a:pt x="43" y="8"/>
                      </a:lnTo>
                      <a:lnTo>
                        <a:pt x="49" y="2"/>
                      </a:lnTo>
                      <a:lnTo>
                        <a:pt x="47" y="0"/>
                      </a:lnTo>
                      <a:lnTo>
                        <a:pt x="40" y="4"/>
                      </a:lnTo>
                      <a:lnTo>
                        <a:pt x="28" y="14"/>
                      </a:lnTo>
                      <a:lnTo>
                        <a:pt x="13" y="21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2" y="42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3961687" y="3206462"/>
                <a:ext cx="747417" cy="577291"/>
                <a:chOff x="3961687" y="3206462"/>
                <a:chExt cx="747417" cy="577291"/>
              </a:xfrm>
              <a:grpFill/>
            </p:grpSpPr>
            <p:sp>
              <p:nvSpPr>
                <p:cNvPr id="236" name="Freeform 99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00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101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102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103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104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05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106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107"/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108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09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10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111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112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13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114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115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3872343" y="2857646"/>
                <a:ext cx="317988" cy="466542"/>
                <a:chOff x="3872343" y="2857646"/>
                <a:chExt cx="317988" cy="466542"/>
              </a:xfrm>
              <a:grpFill/>
            </p:grpSpPr>
            <p:sp>
              <p:nvSpPr>
                <p:cNvPr id="231" name="Freeform 95"/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97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98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16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117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Freeform 118"/>
              <p:cNvSpPr>
                <a:spLocks/>
              </p:cNvSpPr>
              <p:nvPr/>
            </p:nvSpPr>
            <p:spPr bwMode="auto">
              <a:xfrm>
                <a:off x="4067363" y="2150421"/>
                <a:ext cx="343927" cy="355793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119"/>
              <p:cNvSpPr>
                <a:spLocks/>
              </p:cNvSpPr>
              <p:nvPr/>
            </p:nvSpPr>
            <p:spPr bwMode="auto">
              <a:xfrm>
                <a:off x="4087538" y="2831485"/>
                <a:ext cx="447682" cy="419452"/>
              </a:xfrm>
              <a:custGeom>
                <a:avLst/>
                <a:gdLst>
                  <a:gd name="T0" fmla="*/ 436 w 466"/>
                  <a:gd name="T1" fmla="*/ 274 h 481"/>
                  <a:gd name="T2" fmla="*/ 431 w 466"/>
                  <a:gd name="T3" fmla="*/ 253 h 481"/>
                  <a:gd name="T4" fmla="*/ 412 w 466"/>
                  <a:gd name="T5" fmla="*/ 236 h 481"/>
                  <a:gd name="T6" fmla="*/ 404 w 466"/>
                  <a:gd name="T7" fmla="*/ 218 h 481"/>
                  <a:gd name="T8" fmla="*/ 391 w 466"/>
                  <a:gd name="T9" fmla="*/ 193 h 481"/>
                  <a:gd name="T10" fmla="*/ 363 w 466"/>
                  <a:gd name="T11" fmla="*/ 176 h 481"/>
                  <a:gd name="T12" fmla="*/ 355 w 466"/>
                  <a:gd name="T13" fmla="*/ 165 h 481"/>
                  <a:gd name="T14" fmla="*/ 346 w 466"/>
                  <a:gd name="T15" fmla="*/ 150 h 481"/>
                  <a:gd name="T16" fmla="*/ 323 w 466"/>
                  <a:gd name="T17" fmla="*/ 137 h 481"/>
                  <a:gd name="T18" fmla="*/ 307 w 466"/>
                  <a:gd name="T19" fmla="*/ 118 h 481"/>
                  <a:gd name="T20" fmla="*/ 261 w 466"/>
                  <a:gd name="T21" fmla="*/ 80 h 481"/>
                  <a:gd name="T22" fmla="*/ 250 w 466"/>
                  <a:gd name="T23" fmla="*/ 60 h 481"/>
                  <a:gd name="T24" fmla="*/ 218 w 466"/>
                  <a:gd name="T25" fmla="*/ 43 h 481"/>
                  <a:gd name="T26" fmla="*/ 201 w 466"/>
                  <a:gd name="T27" fmla="*/ 31 h 481"/>
                  <a:gd name="T28" fmla="*/ 218 w 466"/>
                  <a:gd name="T29" fmla="*/ 0 h 481"/>
                  <a:gd name="T30" fmla="*/ 0 w 466"/>
                  <a:gd name="T31" fmla="*/ 30 h 481"/>
                  <a:gd name="T32" fmla="*/ 66 w 466"/>
                  <a:gd name="T33" fmla="*/ 251 h 481"/>
                  <a:gd name="T34" fmla="*/ 79 w 466"/>
                  <a:gd name="T35" fmla="*/ 280 h 481"/>
                  <a:gd name="T36" fmla="*/ 92 w 466"/>
                  <a:gd name="T37" fmla="*/ 298 h 481"/>
                  <a:gd name="T38" fmla="*/ 98 w 466"/>
                  <a:gd name="T39" fmla="*/ 319 h 481"/>
                  <a:gd name="T40" fmla="*/ 88 w 466"/>
                  <a:gd name="T41" fmla="*/ 344 h 481"/>
                  <a:gd name="T42" fmla="*/ 88 w 466"/>
                  <a:gd name="T43" fmla="*/ 377 h 481"/>
                  <a:gd name="T44" fmla="*/ 94 w 466"/>
                  <a:gd name="T45" fmla="*/ 402 h 481"/>
                  <a:gd name="T46" fmla="*/ 96 w 466"/>
                  <a:gd name="T47" fmla="*/ 430 h 481"/>
                  <a:gd name="T48" fmla="*/ 107 w 466"/>
                  <a:gd name="T49" fmla="*/ 451 h 481"/>
                  <a:gd name="T50" fmla="*/ 124 w 466"/>
                  <a:gd name="T51" fmla="*/ 479 h 481"/>
                  <a:gd name="T52" fmla="*/ 372 w 466"/>
                  <a:gd name="T53" fmla="*/ 481 h 481"/>
                  <a:gd name="T54" fmla="*/ 385 w 466"/>
                  <a:gd name="T55" fmla="*/ 462 h 481"/>
                  <a:gd name="T56" fmla="*/ 380 w 466"/>
                  <a:gd name="T57" fmla="*/ 443 h 481"/>
                  <a:gd name="T58" fmla="*/ 391 w 466"/>
                  <a:gd name="T59" fmla="*/ 430 h 481"/>
                  <a:gd name="T60" fmla="*/ 423 w 466"/>
                  <a:gd name="T61" fmla="*/ 438 h 481"/>
                  <a:gd name="T62" fmla="*/ 431 w 466"/>
                  <a:gd name="T63" fmla="*/ 428 h 481"/>
                  <a:gd name="T64" fmla="*/ 431 w 466"/>
                  <a:gd name="T65" fmla="*/ 409 h 481"/>
                  <a:gd name="T66" fmla="*/ 423 w 466"/>
                  <a:gd name="T67" fmla="*/ 396 h 481"/>
                  <a:gd name="T68" fmla="*/ 423 w 466"/>
                  <a:gd name="T69" fmla="*/ 392 h 481"/>
                  <a:gd name="T70" fmla="*/ 438 w 466"/>
                  <a:gd name="T71" fmla="*/ 379 h 481"/>
                  <a:gd name="T72" fmla="*/ 427 w 466"/>
                  <a:gd name="T73" fmla="*/ 370 h 481"/>
                  <a:gd name="T74" fmla="*/ 429 w 466"/>
                  <a:gd name="T75" fmla="*/ 368 h 481"/>
                  <a:gd name="T76" fmla="*/ 440 w 466"/>
                  <a:gd name="T77" fmla="*/ 360 h 481"/>
                  <a:gd name="T78" fmla="*/ 434 w 466"/>
                  <a:gd name="T79" fmla="*/ 345 h 481"/>
                  <a:gd name="T80" fmla="*/ 444 w 466"/>
                  <a:gd name="T81" fmla="*/ 338 h 481"/>
                  <a:gd name="T82" fmla="*/ 440 w 466"/>
                  <a:gd name="T83" fmla="*/ 330 h 481"/>
                  <a:gd name="T84" fmla="*/ 451 w 466"/>
                  <a:gd name="T85" fmla="*/ 315 h 481"/>
                  <a:gd name="T86" fmla="*/ 451 w 466"/>
                  <a:gd name="T87" fmla="*/ 306 h 481"/>
                  <a:gd name="T88" fmla="*/ 464 w 466"/>
                  <a:gd name="T89" fmla="*/ 295 h 481"/>
                  <a:gd name="T90" fmla="*/ 459 w 466"/>
                  <a:gd name="T91" fmla="*/ 28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481">
                    <a:moveTo>
                      <a:pt x="455" y="283"/>
                    </a:moveTo>
                    <a:lnTo>
                      <a:pt x="442" y="282"/>
                    </a:lnTo>
                    <a:lnTo>
                      <a:pt x="436" y="274"/>
                    </a:lnTo>
                    <a:lnTo>
                      <a:pt x="436" y="268"/>
                    </a:lnTo>
                    <a:lnTo>
                      <a:pt x="436" y="261"/>
                    </a:lnTo>
                    <a:lnTo>
                      <a:pt x="431" y="253"/>
                    </a:lnTo>
                    <a:lnTo>
                      <a:pt x="427" y="248"/>
                    </a:lnTo>
                    <a:lnTo>
                      <a:pt x="423" y="240"/>
                    </a:lnTo>
                    <a:lnTo>
                      <a:pt x="412" y="236"/>
                    </a:lnTo>
                    <a:lnTo>
                      <a:pt x="406" y="231"/>
                    </a:lnTo>
                    <a:lnTo>
                      <a:pt x="404" y="223"/>
                    </a:lnTo>
                    <a:lnTo>
                      <a:pt x="404" y="218"/>
                    </a:lnTo>
                    <a:lnTo>
                      <a:pt x="401" y="210"/>
                    </a:lnTo>
                    <a:lnTo>
                      <a:pt x="393" y="199"/>
                    </a:lnTo>
                    <a:lnTo>
                      <a:pt x="391" y="193"/>
                    </a:lnTo>
                    <a:lnTo>
                      <a:pt x="378" y="184"/>
                    </a:lnTo>
                    <a:lnTo>
                      <a:pt x="370" y="182"/>
                    </a:lnTo>
                    <a:lnTo>
                      <a:pt x="363" y="176"/>
                    </a:lnTo>
                    <a:lnTo>
                      <a:pt x="363" y="174"/>
                    </a:lnTo>
                    <a:lnTo>
                      <a:pt x="357" y="171"/>
                    </a:lnTo>
                    <a:lnTo>
                      <a:pt x="355" y="165"/>
                    </a:lnTo>
                    <a:lnTo>
                      <a:pt x="348" y="161"/>
                    </a:lnTo>
                    <a:lnTo>
                      <a:pt x="346" y="154"/>
                    </a:lnTo>
                    <a:lnTo>
                      <a:pt x="346" y="150"/>
                    </a:lnTo>
                    <a:lnTo>
                      <a:pt x="340" y="146"/>
                    </a:lnTo>
                    <a:lnTo>
                      <a:pt x="331" y="139"/>
                    </a:lnTo>
                    <a:lnTo>
                      <a:pt x="323" y="137"/>
                    </a:lnTo>
                    <a:lnTo>
                      <a:pt x="318" y="133"/>
                    </a:lnTo>
                    <a:lnTo>
                      <a:pt x="314" y="125"/>
                    </a:lnTo>
                    <a:lnTo>
                      <a:pt x="307" y="118"/>
                    </a:lnTo>
                    <a:lnTo>
                      <a:pt x="293" y="110"/>
                    </a:lnTo>
                    <a:lnTo>
                      <a:pt x="280" y="101"/>
                    </a:lnTo>
                    <a:lnTo>
                      <a:pt x="261" y="80"/>
                    </a:lnTo>
                    <a:lnTo>
                      <a:pt x="260" y="73"/>
                    </a:lnTo>
                    <a:lnTo>
                      <a:pt x="252" y="65"/>
                    </a:lnTo>
                    <a:lnTo>
                      <a:pt x="250" y="60"/>
                    </a:lnTo>
                    <a:lnTo>
                      <a:pt x="243" y="52"/>
                    </a:lnTo>
                    <a:lnTo>
                      <a:pt x="231" y="54"/>
                    </a:lnTo>
                    <a:lnTo>
                      <a:pt x="218" y="43"/>
                    </a:lnTo>
                    <a:lnTo>
                      <a:pt x="213" y="43"/>
                    </a:lnTo>
                    <a:lnTo>
                      <a:pt x="205" y="39"/>
                    </a:lnTo>
                    <a:lnTo>
                      <a:pt x="201" y="31"/>
                    </a:lnTo>
                    <a:lnTo>
                      <a:pt x="203" y="24"/>
                    </a:lnTo>
                    <a:lnTo>
                      <a:pt x="216" y="5"/>
                    </a:lnTo>
                    <a:lnTo>
                      <a:pt x="218" y="0"/>
                    </a:lnTo>
                    <a:lnTo>
                      <a:pt x="113" y="16"/>
                    </a:lnTo>
                    <a:lnTo>
                      <a:pt x="77" y="18"/>
                    </a:lnTo>
                    <a:lnTo>
                      <a:pt x="0" y="30"/>
                    </a:lnTo>
                    <a:lnTo>
                      <a:pt x="32" y="131"/>
                    </a:lnTo>
                    <a:lnTo>
                      <a:pt x="64" y="248"/>
                    </a:lnTo>
                    <a:lnTo>
                      <a:pt x="66" y="251"/>
                    </a:lnTo>
                    <a:lnTo>
                      <a:pt x="68" y="259"/>
                    </a:lnTo>
                    <a:lnTo>
                      <a:pt x="73" y="266"/>
                    </a:lnTo>
                    <a:lnTo>
                      <a:pt x="79" y="280"/>
                    </a:lnTo>
                    <a:lnTo>
                      <a:pt x="87" y="287"/>
                    </a:lnTo>
                    <a:lnTo>
                      <a:pt x="88" y="291"/>
                    </a:lnTo>
                    <a:lnTo>
                      <a:pt x="92" y="298"/>
                    </a:lnTo>
                    <a:lnTo>
                      <a:pt x="90" y="308"/>
                    </a:lnTo>
                    <a:lnTo>
                      <a:pt x="96" y="312"/>
                    </a:lnTo>
                    <a:lnTo>
                      <a:pt x="98" y="319"/>
                    </a:lnTo>
                    <a:lnTo>
                      <a:pt x="92" y="323"/>
                    </a:lnTo>
                    <a:lnTo>
                      <a:pt x="88" y="330"/>
                    </a:lnTo>
                    <a:lnTo>
                      <a:pt x="88" y="344"/>
                    </a:lnTo>
                    <a:lnTo>
                      <a:pt x="85" y="351"/>
                    </a:lnTo>
                    <a:lnTo>
                      <a:pt x="83" y="364"/>
                    </a:lnTo>
                    <a:lnTo>
                      <a:pt x="88" y="377"/>
                    </a:lnTo>
                    <a:lnTo>
                      <a:pt x="94" y="385"/>
                    </a:lnTo>
                    <a:lnTo>
                      <a:pt x="96" y="394"/>
                    </a:lnTo>
                    <a:lnTo>
                      <a:pt x="94" y="402"/>
                    </a:lnTo>
                    <a:lnTo>
                      <a:pt x="96" y="407"/>
                    </a:lnTo>
                    <a:lnTo>
                      <a:pt x="94" y="423"/>
                    </a:lnTo>
                    <a:lnTo>
                      <a:pt x="96" y="430"/>
                    </a:lnTo>
                    <a:lnTo>
                      <a:pt x="102" y="438"/>
                    </a:lnTo>
                    <a:lnTo>
                      <a:pt x="107" y="447"/>
                    </a:lnTo>
                    <a:lnTo>
                      <a:pt x="107" y="451"/>
                    </a:lnTo>
                    <a:lnTo>
                      <a:pt x="117" y="466"/>
                    </a:lnTo>
                    <a:lnTo>
                      <a:pt x="119" y="473"/>
                    </a:lnTo>
                    <a:lnTo>
                      <a:pt x="124" y="479"/>
                    </a:lnTo>
                    <a:lnTo>
                      <a:pt x="359" y="462"/>
                    </a:lnTo>
                    <a:lnTo>
                      <a:pt x="367" y="468"/>
                    </a:lnTo>
                    <a:lnTo>
                      <a:pt x="372" y="481"/>
                    </a:lnTo>
                    <a:lnTo>
                      <a:pt x="380" y="481"/>
                    </a:lnTo>
                    <a:lnTo>
                      <a:pt x="385" y="477"/>
                    </a:lnTo>
                    <a:lnTo>
                      <a:pt x="385" y="462"/>
                    </a:lnTo>
                    <a:lnTo>
                      <a:pt x="385" y="456"/>
                    </a:lnTo>
                    <a:lnTo>
                      <a:pt x="382" y="449"/>
                    </a:lnTo>
                    <a:lnTo>
                      <a:pt x="380" y="443"/>
                    </a:lnTo>
                    <a:lnTo>
                      <a:pt x="382" y="436"/>
                    </a:lnTo>
                    <a:lnTo>
                      <a:pt x="385" y="436"/>
                    </a:lnTo>
                    <a:lnTo>
                      <a:pt x="391" y="430"/>
                    </a:lnTo>
                    <a:lnTo>
                      <a:pt x="399" y="432"/>
                    </a:lnTo>
                    <a:lnTo>
                      <a:pt x="416" y="436"/>
                    </a:lnTo>
                    <a:lnTo>
                      <a:pt x="423" y="438"/>
                    </a:lnTo>
                    <a:lnTo>
                      <a:pt x="427" y="436"/>
                    </a:lnTo>
                    <a:lnTo>
                      <a:pt x="429" y="436"/>
                    </a:lnTo>
                    <a:lnTo>
                      <a:pt x="431" y="428"/>
                    </a:lnTo>
                    <a:lnTo>
                      <a:pt x="425" y="423"/>
                    </a:lnTo>
                    <a:lnTo>
                      <a:pt x="427" y="415"/>
                    </a:lnTo>
                    <a:lnTo>
                      <a:pt x="431" y="409"/>
                    </a:lnTo>
                    <a:lnTo>
                      <a:pt x="425" y="409"/>
                    </a:lnTo>
                    <a:lnTo>
                      <a:pt x="429" y="402"/>
                    </a:lnTo>
                    <a:lnTo>
                      <a:pt x="423" y="396"/>
                    </a:lnTo>
                    <a:lnTo>
                      <a:pt x="429" y="400"/>
                    </a:lnTo>
                    <a:lnTo>
                      <a:pt x="432" y="392"/>
                    </a:lnTo>
                    <a:lnTo>
                      <a:pt x="423" y="392"/>
                    </a:lnTo>
                    <a:lnTo>
                      <a:pt x="427" y="385"/>
                    </a:lnTo>
                    <a:lnTo>
                      <a:pt x="432" y="389"/>
                    </a:lnTo>
                    <a:lnTo>
                      <a:pt x="438" y="379"/>
                    </a:lnTo>
                    <a:lnTo>
                      <a:pt x="440" y="372"/>
                    </a:lnTo>
                    <a:lnTo>
                      <a:pt x="432" y="370"/>
                    </a:lnTo>
                    <a:lnTo>
                      <a:pt x="427" y="370"/>
                    </a:lnTo>
                    <a:lnTo>
                      <a:pt x="419" y="366"/>
                    </a:lnTo>
                    <a:lnTo>
                      <a:pt x="423" y="366"/>
                    </a:lnTo>
                    <a:lnTo>
                      <a:pt x="429" y="368"/>
                    </a:lnTo>
                    <a:lnTo>
                      <a:pt x="436" y="368"/>
                    </a:lnTo>
                    <a:lnTo>
                      <a:pt x="436" y="360"/>
                    </a:lnTo>
                    <a:lnTo>
                      <a:pt x="440" y="360"/>
                    </a:lnTo>
                    <a:lnTo>
                      <a:pt x="444" y="347"/>
                    </a:lnTo>
                    <a:lnTo>
                      <a:pt x="438" y="349"/>
                    </a:lnTo>
                    <a:lnTo>
                      <a:pt x="434" y="345"/>
                    </a:lnTo>
                    <a:lnTo>
                      <a:pt x="440" y="340"/>
                    </a:lnTo>
                    <a:lnTo>
                      <a:pt x="438" y="334"/>
                    </a:lnTo>
                    <a:lnTo>
                      <a:pt x="444" y="338"/>
                    </a:lnTo>
                    <a:lnTo>
                      <a:pt x="448" y="330"/>
                    </a:lnTo>
                    <a:lnTo>
                      <a:pt x="448" y="329"/>
                    </a:lnTo>
                    <a:lnTo>
                      <a:pt x="440" y="330"/>
                    </a:lnTo>
                    <a:lnTo>
                      <a:pt x="438" y="323"/>
                    </a:lnTo>
                    <a:lnTo>
                      <a:pt x="446" y="323"/>
                    </a:lnTo>
                    <a:lnTo>
                      <a:pt x="451" y="315"/>
                    </a:lnTo>
                    <a:lnTo>
                      <a:pt x="444" y="310"/>
                    </a:lnTo>
                    <a:lnTo>
                      <a:pt x="444" y="302"/>
                    </a:lnTo>
                    <a:lnTo>
                      <a:pt x="451" y="306"/>
                    </a:lnTo>
                    <a:lnTo>
                      <a:pt x="459" y="306"/>
                    </a:lnTo>
                    <a:lnTo>
                      <a:pt x="457" y="298"/>
                    </a:lnTo>
                    <a:lnTo>
                      <a:pt x="464" y="295"/>
                    </a:lnTo>
                    <a:lnTo>
                      <a:pt x="466" y="287"/>
                    </a:lnTo>
                    <a:lnTo>
                      <a:pt x="463" y="287"/>
                    </a:lnTo>
                    <a:lnTo>
                      <a:pt x="459" y="285"/>
                    </a:lnTo>
                    <a:lnTo>
                      <a:pt x="455" y="283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123"/>
              <p:cNvSpPr>
                <a:spLocks/>
              </p:cNvSpPr>
              <p:nvPr/>
            </p:nvSpPr>
            <p:spPr bwMode="auto">
              <a:xfrm>
                <a:off x="4286401" y="2275123"/>
                <a:ext cx="365062" cy="333120"/>
              </a:xfrm>
              <a:custGeom>
                <a:avLst/>
                <a:gdLst>
                  <a:gd name="T0" fmla="*/ 124 w 380"/>
                  <a:gd name="T1" fmla="*/ 17 h 382"/>
                  <a:gd name="T2" fmla="*/ 122 w 380"/>
                  <a:gd name="T3" fmla="*/ 64 h 382"/>
                  <a:gd name="T4" fmla="*/ 120 w 380"/>
                  <a:gd name="T5" fmla="*/ 81 h 382"/>
                  <a:gd name="T6" fmla="*/ 120 w 380"/>
                  <a:gd name="T7" fmla="*/ 102 h 382"/>
                  <a:gd name="T8" fmla="*/ 101 w 380"/>
                  <a:gd name="T9" fmla="*/ 137 h 382"/>
                  <a:gd name="T10" fmla="*/ 69 w 380"/>
                  <a:gd name="T11" fmla="*/ 153 h 382"/>
                  <a:gd name="T12" fmla="*/ 56 w 380"/>
                  <a:gd name="T13" fmla="*/ 171 h 382"/>
                  <a:gd name="T14" fmla="*/ 58 w 380"/>
                  <a:gd name="T15" fmla="*/ 192 h 382"/>
                  <a:gd name="T16" fmla="*/ 43 w 380"/>
                  <a:gd name="T17" fmla="*/ 196 h 382"/>
                  <a:gd name="T18" fmla="*/ 30 w 380"/>
                  <a:gd name="T19" fmla="*/ 207 h 382"/>
                  <a:gd name="T20" fmla="*/ 26 w 380"/>
                  <a:gd name="T21" fmla="*/ 224 h 382"/>
                  <a:gd name="T22" fmla="*/ 22 w 380"/>
                  <a:gd name="T23" fmla="*/ 247 h 382"/>
                  <a:gd name="T24" fmla="*/ 7 w 380"/>
                  <a:gd name="T25" fmla="*/ 265 h 382"/>
                  <a:gd name="T26" fmla="*/ 0 w 380"/>
                  <a:gd name="T27" fmla="*/ 271 h 382"/>
                  <a:gd name="T28" fmla="*/ 0 w 380"/>
                  <a:gd name="T29" fmla="*/ 294 h 382"/>
                  <a:gd name="T30" fmla="*/ 24 w 380"/>
                  <a:gd name="T31" fmla="*/ 322 h 382"/>
                  <a:gd name="T32" fmla="*/ 66 w 380"/>
                  <a:gd name="T33" fmla="*/ 352 h 382"/>
                  <a:gd name="T34" fmla="*/ 79 w 380"/>
                  <a:gd name="T35" fmla="*/ 372 h 382"/>
                  <a:gd name="T36" fmla="*/ 116 w 380"/>
                  <a:gd name="T37" fmla="*/ 372 h 382"/>
                  <a:gd name="T38" fmla="*/ 137 w 380"/>
                  <a:gd name="T39" fmla="*/ 371 h 382"/>
                  <a:gd name="T40" fmla="*/ 162 w 380"/>
                  <a:gd name="T41" fmla="*/ 356 h 382"/>
                  <a:gd name="T42" fmla="*/ 184 w 380"/>
                  <a:gd name="T43" fmla="*/ 341 h 382"/>
                  <a:gd name="T44" fmla="*/ 207 w 380"/>
                  <a:gd name="T45" fmla="*/ 331 h 382"/>
                  <a:gd name="T46" fmla="*/ 205 w 380"/>
                  <a:gd name="T47" fmla="*/ 310 h 382"/>
                  <a:gd name="T48" fmla="*/ 222 w 380"/>
                  <a:gd name="T49" fmla="*/ 275 h 382"/>
                  <a:gd name="T50" fmla="*/ 229 w 380"/>
                  <a:gd name="T51" fmla="*/ 247 h 382"/>
                  <a:gd name="T52" fmla="*/ 237 w 380"/>
                  <a:gd name="T53" fmla="*/ 224 h 382"/>
                  <a:gd name="T54" fmla="*/ 252 w 380"/>
                  <a:gd name="T55" fmla="*/ 213 h 382"/>
                  <a:gd name="T56" fmla="*/ 272 w 380"/>
                  <a:gd name="T57" fmla="*/ 216 h 382"/>
                  <a:gd name="T58" fmla="*/ 282 w 380"/>
                  <a:gd name="T59" fmla="*/ 188 h 382"/>
                  <a:gd name="T60" fmla="*/ 293 w 380"/>
                  <a:gd name="T61" fmla="*/ 171 h 382"/>
                  <a:gd name="T62" fmla="*/ 312 w 380"/>
                  <a:gd name="T63" fmla="*/ 156 h 382"/>
                  <a:gd name="T64" fmla="*/ 327 w 380"/>
                  <a:gd name="T65" fmla="*/ 128 h 382"/>
                  <a:gd name="T66" fmla="*/ 327 w 380"/>
                  <a:gd name="T67" fmla="*/ 100 h 382"/>
                  <a:gd name="T68" fmla="*/ 376 w 380"/>
                  <a:gd name="T69" fmla="*/ 111 h 382"/>
                  <a:gd name="T70" fmla="*/ 372 w 380"/>
                  <a:gd name="T71" fmla="*/ 89 h 382"/>
                  <a:gd name="T72" fmla="*/ 366 w 380"/>
                  <a:gd name="T73" fmla="*/ 72 h 382"/>
                  <a:gd name="T74" fmla="*/ 346 w 380"/>
                  <a:gd name="T75" fmla="*/ 68 h 382"/>
                  <a:gd name="T76" fmla="*/ 329 w 380"/>
                  <a:gd name="T77" fmla="*/ 75 h 382"/>
                  <a:gd name="T78" fmla="*/ 314 w 380"/>
                  <a:gd name="T79" fmla="*/ 89 h 382"/>
                  <a:gd name="T80" fmla="*/ 289 w 380"/>
                  <a:gd name="T81" fmla="*/ 83 h 382"/>
                  <a:gd name="T82" fmla="*/ 278 w 380"/>
                  <a:gd name="T83" fmla="*/ 104 h 382"/>
                  <a:gd name="T84" fmla="*/ 263 w 380"/>
                  <a:gd name="T85" fmla="*/ 111 h 382"/>
                  <a:gd name="T86" fmla="*/ 246 w 380"/>
                  <a:gd name="T87" fmla="*/ 132 h 382"/>
                  <a:gd name="T88" fmla="*/ 147 w 380"/>
                  <a:gd name="T89" fmla="*/ 98 h 382"/>
                  <a:gd name="T90" fmla="*/ 120 w 380"/>
                  <a:gd name="T91" fmla="*/ 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0" h="382">
                    <a:moveTo>
                      <a:pt x="120" y="4"/>
                    </a:moveTo>
                    <a:lnTo>
                      <a:pt x="118" y="10"/>
                    </a:lnTo>
                    <a:lnTo>
                      <a:pt x="124" y="17"/>
                    </a:lnTo>
                    <a:lnTo>
                      <a:pt x="128" y="38"/>
                    </a:lnTo>
                    <a:lnTo>
                      <a:pt x="126" y="43"/>
                    </a:lnTo>
                    <a:lnTo>
                      <a:pt x="122" y="64"/>
                    </a:lnTo>
                    <a:lnTo>
                      <a:pt x="124" y="72"/>
                    </a:lnTo>
                    <a:lnTo>
                      <a:pt x="124" y="81"/>
                    </a:lnTo>
                    <a:lnTo>
                      <a:pt x="120" y="81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20" y="102"/>
                    </a:lnTo>
                    <a:lnTo>
                      <a:pt x="118" y="115"/>
                    </a:lnTo>
                    <a:lnTo>
                      <a:pt x="109" y="122"/>
                    </a:lnTo>
                    <a:lnTo>
                      <a:pt x="101" y="137"/>
                    </a:lnTo>
                    <a:lnTo>
                      <a:pt x="86" y="149"/>
                    </a:lnTo>
                    <a:lnTo>
                      <a:pt x="75" y="145"/>
                    </a:lnTo>
                    <a:lnTo>
                      <a:pt x="69" y="153"/>
                    </a:lnTo>
                    <a:lnTo>
                      <a:pt x="69" y="160"/>
                    </a:lnTo>
                    <a:lnTo>
                      <a:pt x="60" y="166"/>
                    </a:lnTo>
                    <a:lnTo>
                      <a:pt x="56" y="171"/>
                    </a:lnTo>
                    <a:lnTo>
                      <a:pt x="56" y="179"/>
                    </a:lnTo>
                    <a:lnTo>
                      <a:pt x="53" y="186"/>
                    </a:lnTo>
                    <a:lnTo>
                      <a:pt x="58" y="192"/>
                    </a:lnTo>
                    <a:lnTo>
                      <a:pt x="54" y="200"/>
                    </a:lnTo>
                    <a:lnTo>
                      <a:pt x="51" y="207"/>
                    </a:lnTo>
                    <a:lnTo>
                      <a:pt x="43" y="196"/>
                    </a:lnTo>
                    <a:lnTo>
                      <a:pt x="37" y="194"/>
                    </a:lnTo>
                    <a:lnTo>
                      <a:pt x="32" y="201"/>
                    </a:lnTo>
                    <a:lnTo>
                      <a:pt x="30" y="207"/>
                    </a:lnTo>
                    <a:lnTo>
                      <a:pt x="30" y="215"/>
                    </a:lnTo>
                    <a:lnTo>
                      <a:pt x="28" y="216"/>
                    </a:lnTo>
                    <a:lnTo>
                      <a:pt x="26" y="224"/>
                    </a:lnTo>
                    <a:lnTo>
                      <a:pt x="28" y="228"/>
                    </a:lnTo>
                    <a:lnTo>
                      <a:pt x="30" y="241"/>
                    </a:lnTo>
                    <a:lnTo>
                      <a:pt x="22" y="247"/>
                    </a:lnTo>
                    <a:lnTo>
                      <a:pt x="22" y="254"/>
                    </a:lnTo>
                    <a:lnTo>
                      <a:pt x="17" y="260"/>
                    </a:lnTo>
                    <a:lnTo>
                      <a:pt x="7" y="265"/>
                    </a:lnTo>
                    <a:lnTo>
                      <a:pt x="0" y="265"/>
                    </a:lnTo>
                    <a:lnTo>
                      <a:pt x="0" y="265"/>
                    </a:lnTo>
                    <a:lnTo>
                      <a:pt x="0" y="271"/>
                    </a:lnTo>
                    <a:lnTo>
                      <a:pt x="4" y="273"/>
                    </a:lnTo>
                    <a:lnTo>
                      <a:pt x="4" y="280"/>
                    </a:lnTo>
                    <a:lnTo>
                      <a:pt x="0" y="294"/>
                    </a:lnTo>
                    <a:lnTo>
                      <a:pt x="15" y="309"/>
                    </a:lnTo>
                    <a:lnTo>
                      <a:pt x="17" y="316"/>
                    </a:lnTo>
                    <a:lnTo>
                      <a:pt x="24" y="322"/>
                    </a:lnTo>
                    <a:lnTo>
                      <a:pt x="37" y="341"/>
                    </a:lnTo>
                    <a:lnTo>
                      <a:pt x="53" y="352"/>
                    </a:lnTo>
                    <a:lnTo>
                      <a:pt x="66" y="352"/>
                    </a:lnTo>
                    <a:lnTo>
                      <a:pt x="66" y="357"/>
                    </a:lnTo>
                    <a:lnTo>
                      <a:pt x="71" y="365"/>
                    </a:lnTo>
                    <a:lnTo>
                      <a:pt x="79" y="372"/>
                    </a:lnTo>
                    <a:lnTo>
                      <a:pt x="92" y="380"/>
                    </a:lnTo>
                    <a:lnTo>
                      <a:pt x="103" y="382"/>
                    </a:lnTo>
                    <a:lnTo>
                      <a:pt x="116" y="372"/>
                    </a:lnTo>
                    <a:lnTo>
                      <a:pt x="118" y="367"/>
                    </a:lnTo>
                    <a:lnTo>
                      <a:pt x="130" y="371"/>
                    </a:lnTo>
                    <a:lnTo>
                      <a:pt x="137" y="371"/>
                    </a:lnTo>
                    <a:lnTo>
                      <a:pt x="152" y="363"/>
                    </a:lnTo>
                    <a:lnTo>
                      <a:pt x="160" y="361"/>
                    </a:lnTo>
                    <a:lnTo>
                      <a:pt x="162" y="356"/>
                    </a:lnTo>
                    <a:lnTo>
                      <a:pt x="162" y="348"/>
                    </a:lnTo>
                    <a:lnTo>
                      <a:pt x="171" y="352"/>
                    </a:lnTo>
                    <a:lnTo>
                      <a:pt x="184" y="341"/>
                    </a:lnTo>
                    <a:lnTo>
                      <a:pt x="192" y="342"/>
                    </a:lnTo>
                    <a:lnTo>
                      <a:pt x="205" y="333"/>
                    </a:lnTo>
                    <a:lnTo>
                      <a:pt x="207" y="331"/>
                    </a:lnTo>
                    <a:lnTo>
                      <a:pt x="205" y="324"/>
                    </a:lnTo>
                    <a:lnTo>
                      <a:pt x="210" y="318"/>
                    </a:lnTo>
                    <a:lnTo>
                      <a:pt x="205" y="310"/>
                    </a:lnTo>
                    <a:lnTo>
                      <a:pt x="207" y="297"/>
                    </a:lnTo>
                    <a:lnTo>
                      <a:pt x="214" y="284"/>
                    </a:lnTo>
                    <a:lnTo>
                      <a:pt x="222" y="275"/>
                    </a:lnTo>
                    <a:lnTo>
                      <a:pt x="224" y="262"/>
                    </a:lnTo>
                    <a:lnTo>
                      <a:pt x="225" y="254"/>
                    </a:lnTo>
                    <a:lnTo>
                      <a:pt x="229" y="247"/>
                    </a:lnTo>
                    <a:lnTo>
                      <a:pt x="233" y="233"/>
                    </a:lnTo>
                    <a:lnTo>
                      <a:pt x="237" y="230"/>
                    </a:lnTo>
                    <a:lnTo>
                      <a:pt x="237" y="224"/>
                    </a:lnTo>
                    <a:lnTo>
                      <a:pt x="237" y="209"/>
                    </a:lnTo>
                    <a:lnTo>
                      <a:pt x="244" y="207"/>
                    </a:lnTo>
                    <a:lnTo>
                      <a:pt x="252" y="213"/>
                    </a:lnTo>
                    <a:lnTo>
                      <a:pt x="252" y="216"/>
                    </a:lnTo>
                    <a:lnTo>
                      <a:pt x="267" y="218"/>
                    </a:lnTo>
                    <a:lnTo>
                      <a:pt x="272" y="216"/>
                    </a:lnTo>
                    <a:lnTo>
                      <a:pt x="276" y="209"/>
                    </a:lnTo>
                    <a:lnTo>
                      <a:pt x="278" y="194"/>
                    </a:lnTo>
                    <a:lnTo>
                      <a:pt x="282" y="188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93" y="171"/>
                    </a:lnTo>
                    <a:lnTo>
                      <a:pt x="301" y="169"/>
                    </a:lnTo>
                    <a:lnTo>
                      <a:pt x="306" y="156"/>
                    </a:lnTo>
                    <a:lnTo>
                      <a:pt x="312" y="156"/>
                    </a:lnTo>
                    <a:lnTo>
                      <a:pt x="318" y="149"/>
                    </a:lnTo>
                    <a:lnTo>
                      <a:pt x="321" y="136"/>
                    </a:lnTo>
                    <a:lnTo>
                      <a:pt x="327" y="128"/>
                    </a:lnTo>
                    <a:lnTo>
                      <a:pt x="325" y="115"/>
                    </a:lnTo>
                    <a:lnTo>
                      <a:pt x="329" y="107"/>
                    </a:lnTo>
                    <a:lnTo>
                      <a:pt x="327" y="100"/>
                    </a:lnTo>
                    <a:lnTo>
                      <a:pt x="335" y="98"/>
                    </a:lnTo>
                    <a:lnTo>
                      <a:pt x="372" y="119"/>
                    </a:lnTo>
                    <a:lnTo>
                      <a:pt x="376" y="111"/>
                    </a:lnTo>
                    <a:lnTo>
                      <a:pt x="380" y="98"/>
                    </a:lnTo>
                    <a:lnTo>
                      <a:pt x="378" y="94"/>
                    </a:lnTo>
                    <a:lnTo>
                      <a:pt x="372" y="89"/>
                    </a:lnTo>
                    <a:lnTo>
                      <a:pt x="370" y="81"/>
                    </a:lnTo>
                    <a:lnTo>
                      <a:pt x="365" y="79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51" y="74"/>
                    </a:lnTo>
                    <a:lnTo>
                      <a:pt x="346" y="68"/>
                    </a:lnTo>
                    <a:lnTo>
                      <a:pt x="338" y="66"/>
                    </a:lnTo>
                    <a:lnTo>
                      <a:pt x="333" y="68"/>
                    </a:lnTo>
                    <a:lnTo>
                      <a:pt x="329" y="75"/>
                    </a:lnTo>
                    <a:lnTo>
                      <a:pt x="321" y="75"/>
                    </a:lnTo>
                    <a:lnTo>
                      <a:pt x="316" y="83"/>
                    </a:lnTo>
                    <a:lnTo>
                      <a:pt x="314" y="89"/>
                    </a:lnTo>
                    <a:lnTo>
                      <a:pt x="304" y="90"/>
                    </a:lnTo>
                    <a:lnTo>
                      <a:pt x="297" y="89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8" y="90"/>
                    </a:lnTo>
                    <a:lnTo>
                      <a:pt x="278" y="104"/>
                    </a:lnTo>
                    <a:lnTo>
                      <a:pt x="271" y="102"/>
                    </a:lnTo>
                    <a:lnTo>
                      <a:pt x="265" y="106"/>
                    </a:lnTo>
                    <a:lnTo>
                      <a:pt x="263" y="111"/>
                    </a:lnTo>
                    <a:lnTo>
                      <a:pt x="256" y="119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1" y="139"/>
                    </a:lnTo>
                    <a:lnTo>
                      <a:pt x="231" y="83"/>
                    </a:lnTo>
                    <a:lnTo>
                      <a:pt x="147" y="98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124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Freeform 125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Freeform 126"/>
              <p:cNvSpPr>
                <a:spLocks/>
              </p:cNvSpPr>
              <p:nvPr/>
            </p:nvSpPr>
            <p:spPr bwMode="auto">
              <a:xfrm>
                <a:off x="4387273" y="2078914"/>
                <a:ext cx="475542" cy="281669"/>
              </a:xfrm>
              <a:custGeom>
                <a:avLst/>
                <a:gdLst>
                  <a:gd name="T0" fmla="*/ 478 w 495"/>
                  <a:gd name="T1" fmla="*/ 203 h 323"/>
                  <a:gd name="T2" fmla="*/ 491 w 495"/>
                  <a:gd name="T3" fmla="*/ 188 h 323"/>
                  <a:gd name="T4" fmla="*/ 478 w 495"/>
                  <a:gd name="T5" fmla="*/ 169 h 323"/>
                  <a:gd name="T6" fmla="*/ 468 w 495"/>
                  <a:gd name="T7" fmla="*/ 161 h 323"/>
                  <a:gd name="T8" fmla="*/ 461 w 495"/>
                  <a:gd name="T9" fmla="*/ 150 h 323"/>
                  <a:gd name="T10" fmla="*/ 448 w 495"/>
                  <a:gd name="T11" fmla="*/ 141 h 323"/>
                  <a:gd name="T12" fmla="*/ 449 w 495"/>
                  <a:gd name="T13" fmla="*/ 122 h 323"/>
                  <a:gd name="T14" fmla="*/ 449 w 495"/>
                  <a:gd name="T15" fmla="*/ 109 h 323"/>
                  <a:gd name="T16" fmla="*/ 444 w 495"/>
                  <a:gd name="T17" fmla="*/ 103 h 323"/>
                  <a:gd name="T18" fmla="*/ 459 w 495"/>
                  <a:gd name="T19" fmla="*/ 79 h 323"/>
                  <a:gd name="T20" fmla="*/ 461 w 495"/>
                  <a:gd name="T21" fmla="*/ 65 h 323"/>
                  <a:gd name="T22" fmla="*/ 468 w 495"/>
                  <a:gd name="T23" fmla="*/ 54 h 323"/>
                  <a:gd name="T24" fmla="*/ 453 w 495"/>
                  <a:gd name="T25" fmla="*/ 49 h 323"/>
                  <a:gd name="T26" fmla="*/ 434 w 495"/>
                  <a:gd name="T27" fmla="*/ 37 h 323"/>
                  <a:gd name="T28" fmla="*/ 427 w 495"/>
                  <a:gd name="T29" fmla="*/ 15 h 323"/>
                  <a:gd name="T30" fmla="*/ 414 w 495"/>
                  <a:gd name="T31" fmla="*/ 11 h 323"/>
                  <a:gd name="T32" fmla="*/ 402 w 495"/>
                  <a:gd name="T33" fmla="*/ 2 h 323"/>
                  <a:gd name="T34" fmla="*/ 329 w 495"/>
                  <a:gd name="T35" fmla="*/ 17 h 323"/>
                  <a:gd name="T36" fmla="*/ 122 w 495"/>
                  <a:gd name="T37" fmla="*/ 58 h 323"/>
                  <a:gd name="T38" fmla="*/ 55 w 495"/>
                  <a:gd name="T39" fmla="*/ 45 h 323"/>
                  <a:gd name="T40" fmla="*/ 30 w 495"/>
                  <a:gd name="T41" fmla="*/ 60 h 323"/>
                  <a:gd name="T42" fmla="*/ 23 w 495"/>
                  <a:gd name="T43" fmla="*/ 65 h 323"/>
                  <a:gd name="T44" fmla="*/ 0 w 495"/>
                  <a:gd name="T45" fmla="*/ 82 h 323"/>
                  <a:gd name="T46" fmla="*/ 25 w 495"/>
                  <a:gd name="T47" fmla="*/ 225 h 323"/>
                  <a:gd name="T48" fmla="*/ 126 w 495"/>
                  <a:gd name="T49" fmla="*/ 308 h 323"/>
                  <a:gd name="T50" fmla="*/ 421 w 495"/>
                  <a:gd name="T51" fmla="*/ 248 h 323"/>
                  <a:gd name="T52" fmla="*/ 429 w 495"/>
                  <a:gd name="T53" fmla="*/ 235 h 323"/>
                  <a:gd name="T54" fmla="*/ 442 w 495"/>
                  <a:gd name="T55" fmla="*/ 229 h 323"/>
                  <a:gd name="T56" fmla="*/ 449 w 495"/>
                  <a:gd name="T57" fmla="*/ 233 h 323"/>
                  <a:gd name="T58" fmla="*/ 463 w 495"/>
                  <a:gd name="T59" fmla="*/ 223 h 323"/>
                  <a:gd name="T60" fmla="*/ 470 w 495"/>
                  <a:gd name="T61" fmla="*/ 210 h 323"/>
                  <a:gd name="T62" fmla="*/ 476 w 495"/>
                  <a:gd name="T63" fmla="*/ 20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5" h="323">
                    <a:moveTo>
                      <a:pt x="476" y="203"/>
                    </a:moveTo>
                    <a:lnTo>
                      <a:pt x="478" y="203"/>
                    </a:lnTo>
                    <a:lnTo>
                      <a:pt x="483" y="195"/>
                    </a:lnTo>
                    <a:lnTo>
                      <a:pt x="491" y="188"/>
                    </a:lnTo>
                    <a:lnTo>
                      <a:pt x="495" y="182"/>
                    </a:lnTo>
                    <a:lnTo>
                      <a:pt x="478" y="169"/>
                    </a:lnTo>
                    <a:lnTo>
                      <a:pt x="472" y="163"/>
                    </a:lnTo>
                    <a:lnTo>
                      <a:pt x="468" y="161"/>
                    </a:lnTo>
                    <a:lnTo>
                      <a:pt x="461" y="158"/>
                    </a:lnTo>
                    <a:lnTo>
                      <a:pt x="461" y="150"/>
                    </a:lnTo>
                    <a:lnTo>
                      <a:pt x="453" y="148"/>
                    </a:lnTo>
                    <a:lnTo>
                      <a:pt x="448" y="141"/>
                    </a:lnTo>
                    <a:lnTo>
                      <a:pt x="444" y="129"/>
                    </a:lnTo>
                    <a:lnTo>
                      <a:pt x="449" y="122"/>
                    </a:lnTo>
                    <a:lnTo>
                      <a:pt x="451" y="116"/>
                    </a:lnTo>
                    <a:lnTo>
                      <a:pt x="449" y="109"/>
                    </a:lnTo>
                    <a:lnTo>
                      <a:pt x="446" y="107"/>
                    </a:lnTo>
                    <a:lnTo>
                      <a:pt x="444" y="103"/>
                    </a:lnTo>
                    <a:lnTo>
                      <a:pt x="449" y="96"/>
                    </a:lnTo>
                    <a:lnTo>
                      <a:pt x="459" y="79"/>
                    </a:lnTo>
                    <a:lnTo>
                      <a:pt x="459" y="71"/>
                    </a:lnTo>
                    <a:lnTo>
                      <a:pt x="461" y="65"/>
                    </a:lnTo>
                    <a:lnTo>
                      <a:pt x="468" y="56"/>
                    </a:lnTo>
                    <a:lnTo>
                      <a:pt x="468" y="54"/>
                    </a:lnTo>
                    <a:lnTo>
                      <a:pt x="461" y="50"/>
                    </a:lnTo>
                    <a:lnTo>
                      <a:pt x="453" y="49"/>
                    </a:lnTo>
                    <a:lnTo>
                      <a:pt x="440" y="45"/>
                    </a:lnTo>
                    <a:lnTo>
                      <a:pt x="434" y="37"/>
                    </a:lnTo>
                    <a:lnTo>
                      <a:pt x="433" y="30"/>
                    </a:lnTo>
                    <a:lnTo>
                      <a:pt x="427" y="15"/>
                    </a:lnTo>
                    <a:lnTo>
                      <a:pt x="419" y="9"/>
                    </a:lnTo>
                    <a:lnTo>
                      <a:pt x="414" y="11"/>
                    </a:lnTo>
                    <a:lnTo>
                      <a:pt x="410" y="3"/>
                    </a:lnTo>
                    <a:lnTo>
                      <a:pt x="402" y="2"/>
                    </a:lnTo>
                    <a:lnTo>
                      <a:pt x="402" y="0"/>
                    </a:lnTo>
                    <a:lnTo>
                      <a:pt x="329" y="17"/>
                    </a:lnTo>
                    <a:lnTo>
                      <a:pt x="220" y="39"/>
                    </a:lnTo>
                    <a:lnTo>
                      <a:pt x="122" y="58"/>
                    </a:lnTo>
                    <a:lnTo>
                      <a:pt x="58" y="69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23" y="65"/>
                    </a:lnTo>
                    <a:lnTo>
                      <a:pt x="10" y="77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5" y="225"/>
                    </a:lnTo>
                    <a:lnTo>
                      <a:pt x="42" y="323"/>
                    </a:lnTo>
                    <a:lnTo>
                      <a:pt x="126" y="308"/>
                    </a:lnTo>
                    <a:lnTo>
                      <a:pt x="265" y="282"/>
                    </a:lnTo>
                    <a:lnTo>
                      <a:pt x="421" y="248"/>
                    </a:lnTo>
                    <a:lnTo>
                      <a:pt x="425" y="242"/>
                    </a:lnTo>
                    <a:lnTo>
                      <a:pt x="429" y="235"/>
                    </a:lnTo>
                    <a:lnTo>
                      <a:pt x="434" y="231"/>
                    </a:lnTo>
                    <a:lnTo>
                      <a:pt x="442" y="229"/>
                    </a:lnTo>
                    <a:lnTo>
                      <a:pt x="448" y="231"/>
                    </a:lnTo>
                    <a:lnTo>
                      <a:pt x="449" y="233"/>
                    </a:lnTo>
                    <a:lnTo>
                      <a:pt x="455" y="225"/>
                    </a:lnTo>
                    <a:lnTo>
                      <a:pt x="463" y="223"/>
                    </a:lnTo>
                    <a:lnTo>
                      <a:pt x="470" y="218"/>
                    </a:lnTo>
                    <a:lnTo>
                      <a:pt x="470" y="210"/>
                    </a:lnTo>
                    <a:lnTo>
                      <a:pt x="474" y="205"/>
                    </a:lnTo>
                    <a:lnTo>
                      <a:pt x="476" y="205"/>
                    </a:lnTo>
                    <a:lnTo>
                      <a:pt x="476" y="203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Freeform 130"/>
              <p:cNvSpPr>
                <a:spLocks/>
              </p:cNvSpPr>
              <p:nvPr/>
            </p:nvSpPr>
            <p:spPr bwMode="auto">
              <a:xfrm>
                <a:off x="4791723" y="2278611"/>
                <a:ext cx="88383" cy="132550"/>
              </a:xfrm>
              <a:custGeom>
                <a:avLst/>
                <a:gdLst>
                  <a:gd name="T0" fmla="*/ 21 w 92"/>
                  <a:gd name="T1" fmla="*/ 0 h 152"/>
                  <a:gd name="T2" fmla="*/ 13 w 92"/>
                  <a:gd name="T3" fmla="*/ 2 h 152"/>
                  <a:gd name="T4" fmla="*/ 8 w 92"/>
                  <a:gd name="T5" fmla="*/ 6 h 152"/>
                  <a:gd name="T6" fmla="*/ 4 w 92"/>
                  <a:gd name="T7" fmla="*/ 13 h 152"/>
                  <a:gd name="T8" fmla="*/ 0 w 92"/>
                  <a:gd name="T9" fmla="*/ 19 h 152"/>
                  <a:gd name="T10" fmla="*/ 23 w 92"/>
                  <a:gd name="T11" fmla="*/ 98 h 152"/>
                  <a:gd name="T12" fmla="*/ 34 w 92"/>
                  <a:gd name="T13" fmla="*/ 145 h 152"/>
                  <a:gd name="T14" fmla="*/ 40 w 92"/>
                  <a:gd name="T15" fmla="*/ 152 h 152"/>
                  <a:gd name="T16" fmla="*/ 89 w 92"/>
                  <a:gd name="T17" fmla="*/ 141 h 152"/>
                  <a:gd name="T18" fmla="*/ 90 w 92"/>
                  <a:gd name="T19" fmla="*/ 139 h 152"/>
                  <a:gd name="T20" fmla="*/ 92 w 92"/>
                  <a:gd name="T21" fmla="*/ 139 h 152"/>
                  <a:gd name="T22" fmla="*/ 87 w 92"/>
                  <a:gd name="T23" fmla="*/ 126 h 152"/>
                  <a:gd name="T24" fmla="*/ 79 w 92"/>
                  <a:gd name="T25" fmla="*/ 128 h 152"/>
                  <a:gd name="T26" fmla="*/ 77 w 92"/>
                  <a:gd name="T27" fmla="*/ 130 h 152"/>
                  <a:gd name="T28" fmla="*/ 83 w 92"/>
                  <a:gd name="T29" fmla="*/ 122 h 152"/>
                  <a:gd name="T30" fmla="*/ 79 w 92"/>
                  <a:gd name="T31" fmla="*/ 120 h 152"/>
                  <a:gd name="T32" fmla="*/ 79 w 92"/>
                  <a:gd name="T33" fmla="*/ 115 h 152"/>
                  <a:gd name="T34" fmla="*/ 81 w 92"/>
                  <a:gd name="T35" fmla="*/ 107 h 152"/>
                  <a:gd name="T36" fmla="*/ 79 w 92"/>
                  <a:gd name="T37" fmla="*/ 103 h 152"/>
                  <a:gd name="T38" fmla="*/ 72 w 92"/>
                  <a:gd name="T39" fmla="*/ 105 h 152"/>
                  <a:gd name="T40" fmla="*/ 59 w 92"/>
                  <a:gd name="T41" fmla="*/ 94 h 152"/>
                  <a:gd name="T42" fmla="*/ 57 w 92"/>
                  <a:gd name="T43" fmla="*/ 86 h 152"/>
                  <a:gd name="T44" fmla="*/ 49 w 92"/>
                  <a:gd name="T45" fmla="*/ 81 h 152"/>
                  <a:gd name="T46" fmla="*/ 45 w 92"/>
                  <a:gd name="T47" fmla="*/ 71 h 152"/>
                  <a:gd name="T48" fmla="*/ 43 w 92"/>
                  <a:gd name="T49" fmla="*/ 64 h 152"/>
                  <a:gd name="T50" fmla="*/ 40 w 92"/>
                  <a:gd name="T51" fmla="*/ 56 h 152"/>
                  <a:gd name="T52" fmla="*/ 32 w 92"/>
                  <a:gd name="T53" fmla="*/ 51 h 152"/>
                  <a:gd name="T54" fmla="*/ 27 w 92"/>
                  <a:gd name="T55" fmla="*/ 45 h 152"/>
                  <a:gd name="T56" fmla="*/ 23 w 92"/>
                  <a:gd name="T57" fmla="*/ 38 h 152"/>
                  <a:gd name="T58" fmla="*/ 23 w 92"/>
                  <a:gd name="T59" fmla="*/ 32 h 152"/>
                  <a:gd name="T60" fmla="*/ 19 w 92"/>
                  <a:gd name="T61" fmla="*/ 24 h 152"/>
                  <a:gd name="T62" fmla="*/ 21 w 92"/>
                  <a:gd name="T63" fmla="*/ 21 h 152"/>
                  <a:gd name="T64" fmla="*/ 25 w 92"/>
                  <a:gd name="T65" fmla="*/ 13 h 152"/>
                  <a:gd name="T66" fmla="*/ 25 w 92"/>
                  <a:gd name="T67" fmla="*/ 6 h 152"/>
                  <a:gd name="T68" fmla="*/ 28 w 92"/>
                  <a:gd name="T69" fmla="*/ 4 h 152"/>
                  <a:gd name="T70" fmla="*/ 27 w 92"/>
                  <a:gd name="T71" fmla="*/ 2 h 152"/>
                  <a:gd name="T72" fmla="*/ 21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21" y="0"/>
                    </a:moveTo>
                    <a:lnTo>
                      <a:pt x="13" y="2"/>
                    </a:lnTo>
                    <a:lnTo>
                      <a:pt x="8" y="6"/>
                    </a:lnTo>
                    <a:lnTo>
                      <a:pt x="4" y="13"/>
                    </a:lnTo>
                    <a:lnTo>
                      <a:pt x="0" y="19"/>
                    </a:lnTo>
                    <a:lnTo>
                      <a:pt x="23" y="98"/>
                    </a:lnTo>
                    <a:lnTo>
                      <a:pt x="34" y="145"/>
                    </a:lnTo>
                    <a:lnTo>
                      <a:pt x="40" y="152"/>
                    </a:lnTo>
                    <a:lnTo>
                      <a:pt x="89" y="141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87" y="126"/>
                    </a:lnTo>
                    <a:lnTo>
                      <a:pt x="79" y="128"/>
                    </a:lnTo>
                    <a:lnTo>
                      <a:pt x="77" y="130"/>
                    </a:lnTo>
                    <a:lnTo>
                      <a:pt x="83" y="122"/>
                    </a:lnTo>
                    <a:lnTo>
                      <a:pt x="79" y="120"/>
                    </a:lnTo>
                    <a:lnTo>
                      <a:pt x="79" y="115"/>
                    </a:lnTo>
                    <a:lnTo>
                      <a:pt x="81" y="107"/>
                    </a:lnTo>
                    <a:lnTo>
                      <a:pt x="79" y="103"/>
                    </a:lnTo>
                    <a:lnTo>
                      <a:pt x="72" y="105"/>
                    </a:lnTo>
                    <a:lnTo>
                      <a:pt x="59" y="94"/>
                    </a:lnTo>
                    <a:lnTo>
                      <a:pt x="57" y="86"/>
                    </a:lnTo>
                    <a:lnTo>
                      <a:pt x="49" y="81"/>
                    </a:lnTo>
                    <a:lnTo>
                      <a:pt x="45" y="71"/>
                    </a:lnTo>
                    <a:lnTo>
                      <a:pt x="43" y="64"/>
                    </a:lnTo>
                    <a:lnTo>
                      <a:pt x="40" y="56"/>
                    </a:lnTo>
                    <a:lnTo>
                      <a:pt x="32" y="51"/>
                    </a:lnTo>
                    <a:lnTo>
                      <a:pt x="27" y="45"/>
                    </a:lnTo>
                    <a:lnTo>
                      <a:pt x="23" y="38"/>
                    </a:lnTo>
                    <a:lnTo>
                      <a:pt x="23" y="32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3"/>
                    </a:lnTo>
                    <a:lnTo>
                      <a:pt x="25" y="6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51" name="Group 150"/>
              <p:cNvGrpSpPr/>
              <p:nvPr/>
            </p:nvGrpSpPr>
            <p:grpSpPr>
              <a:xfrm>
                <a:off x="4226838" y="2360583"/>
                <a:ext cx="636937" cy="326143"/>
                <a:chOff x="4226838" y="2360583"/>
                <a:chExt cx="636937" cy="326143"/>
              </a:xfrm>
              <a:grpFill/>
            </p:grpSpPr>
            <p:sp>
              <p:nvSpPr>
                <p:cNvPr id="229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Freeform 133"/>
              <p:cNvSpPr>
                <a:spLocks/>
              </p:cNvSpPr>
              <p:nvPr/>
            </p:nvSpPr>
            <p:spPr bwMode="auto">
              <a:xfrm>
                <a:off x="4846483" y="1740562"/>
                <a:ext cx="137379" cy="234579"/>
              </a:xfrm>
              <a:custGeom>
                <a:avLst/>
                <a:gdLst>
                  <a:gd name="T0" fmla="*/ 2 w 143"/>
                  <a:gd name="T1" fmla="*/ 44 h 269"/>
                  <a:gd name="T2" fmla="*/ 2 w 143"/>
                  <a:gd name="T3" fmla="*/ 51 h 269"/>
                  <a:gd name="T4" fmla="*/ 7 w 143"/>
                  <a:gd name="T5" fmla="*/ 59 h 269"/>
                  <a:gd name="T6" fmla="*/ 7 w 143"/>
                  <a:gd name="T7" fmla="*/ 76 h 269"/>
                  <a:gd name="T8" fmla="*/ 9 w 143"/>
                  <a:gd name="T9" fmla="*/ 83 h 269"/>
                  <a:gd name="T10" fmla="*/ 17 w 143"/>
                  <a:gd name="T11" fmla="*/ 89 h 269"/>
                  <a:gd name="T12" fmla="*/ 18 w 143"/>
                  <a:gd name="T13" fmla="*/ 96 h 269"/>
                  <a:gd name="T14" fmla="*/ 18 w 143"/>
                  <a:gd name="T15" fmla="*/ 102 h 269"/>
                  <a:gd name="T16" fmla="*/ 20 w 143"/>
                  <a:gd name="T17" fmla="*/ 109 h 269"/>
                  <a:gd name="T18" fmla="*/ 20 w 143"/>
                  <a:gd name="T19" fmla="*/ 117 h 269"/>
                  <a:gd name="T20" fmla="*/ 18 w 143"/>
                  <a:gd name="T21" fmla="*/ 121 h 269"/>
                  <a:gd name="T22" fmla="*/ 18 w 143"/>
                  <a:gd name="T23" fmla="*/ 134 h 269"/>
                  <a:gd name="T24" fmla="*/ 22 w 143"/>
                  <a:gd name="T25" fmla="*/ 147 h 269"/>
                  <a:gd name="T26" fmla="*/ 28 w 143"/>
                  <a:gd name="T27" fmla="*/ 155 h 269"/>
                  <a:gd name="T28" fmla="*/ 32 w 143"/>
                  <a:gd name="T29" fmla="*/ 168 h 269"/>
                  <a:gd name="T30" fmla="*/ 30 w 143"/>
                  <a:gd name="T31" fmla="*/ 181 h 269"/>
                  <a:gd name="T32" fmla="*/ 33 w 143"/>
                  <a:gd name="T33" fmla="*/ 188 h 269"/>
                  <a:gd name="T34" fmla="*/ 35 w 143"/>
                  <a:gd name="T35" fmla="*/ 179 h 269"/>
                  <a:gd name="T36" fmla="*/ 47 w 143"/>
                  <a:gd name="T37" fmla="*/ 188 h 269"/>
                  <a:gd name="T38" fmla="*/ 62 w 143"/>
                  <a:gd name="T39" fmla="*/ 258 h 269"/>
                  <a:gd name="T40" fmla="*/ 62 w 143"/>
                  <a:gd name="T41" fmla="*/ 264 h 269"/>
                  <a:gd name="T42" fmla="*/ 65 w 143"/>
                  <a:gd name="T43" fmla="*/ 269 h 269"/>
                  <a:gd name="T44" fmla="*/ 126 w 143"/>
                  <a:gd name="T45" fmla="*/ 258 h 269"/>
                  <a:gd name="T46" fmla="*/ 120 w 143"/>
                  <a:gd name="T47" fmla="*/ 250 h 269"/>
                  <a:gd name="T48" fmla="*/ 116 w 143"/>
                  <a:gd name="T49" fmla="*/ 243 h 269"/>
                  <a:gd name="T50" fmla="*/ 116 w 143"/>
                  <a:gd name="T51" fmla="*/ 235 h 269"/>
                  <a:gd name="T52" fmla="*/ 120 w 143"/>
                  <a:gd name="T53" fmla="*/ 228 h 269"/>
                  <a:gd name="T54" fmla="*/ 114 w 143"/>
                  <a:gd name="T55" fmla="*/ 207 h 269"/>
                  <a:gd name="T56" fmla="*/ 114 w 143"/>
                  <a:gd name="T57" fmla="*/ 194 h 269"/>
                  <a:gd name="T58" fmla="*/ 109 w 143"/>
                  <a:gd name="T59" fmla="*/ 170 h 269"/>
                  <a:gd name="T60" fmla="*/ 112 w 143"/>
                  <a:gd name="T61" fmla="*/ 164 h 269"/>
                  <a:gd name="T62" fmla="*/ 111 w 143"/>
                  <a:gd name="T63" fmla="*/ 153 h 269"/>
                  <a:gd name="T64" fmla="*/ 114 w 143"/>
                  <a:gd name="T65" fmla="*/ 145 h 269"/>
                  <a:gd name="T66" fmla="*/ 116 w 143"/>
                  <a:gd name="T67" fmla="*/ 139 h 269"/>
                  <a:gd name="T68" fmla="*/ 116 w 143"/>
                  <a:gd name="T69" fmla="*/ 132 h 269"/>
                  <a:gd name="T70" fmla="*/ 120 w 143"/>
                  <a:gd name="T71" fmla="*/ 124 h 269"/>
                  <a:gd name="T72" fmla="*/ 118 w 143"/>
                  <a:gd name="T73" fmla="*/ 117 h 269"/>
                  <a:gd name="T74" fmla="*/ 120 w 143"/>
                  <a:gd name="T75" fmla="*/ 106 h 269"/>
                  <a:gd name="T76" fmla="*/ 116 w 143"/>
                  <a:gd name="T77" fmla="*/ 91 h 269"/>
                  <a:gd name="T78" fmla="*/ 116 w 143"/>
                  <a:gd name="T79" fmla="*/ 85 h 269"/>
                  <a:gd name="T80" fmla="*/ 122 w 143"/>
                  <a:gd name="T81" fmla="*/ 77 h 269"/>
                  <a:gd name="T82" fmla="*/ 126 w 143"/>
                  <a:gd name="T83" fmla="*/ 77 h 269"/>
                  <a:gd name="T84" fmla="*/ 137 w 143"/>
                  <a:gd name="T85" fmla="*/ 64 h 269"/>
                  <a:gd name="T86" fmla="*/ 143 w 143"/>
                  <a:gd name="T87" fmla="*/ 53 h 269"/>
                  <a:gd name="T88" fmla="*/ 143 w 143"/>
                  <a:gd name="T89" fmla="*/ 47 h 269"/>
                  <a:gd name="T90" fmla="*/ 141 w 143"/>
                  <a:gd name="T91" fmla="*/ 40 h 269"/>
                  <a:gd name="T92" fmla="*/ 135 w 143"/>
                  <a:gd name="T93" fmla="*/ 34 h 269"/>
                  <a:gd name="T94" fmla="*/ 133 w 143"/>
                  <a:gd name="T95" fmla="*/ 27 h 269"/>
                  <a:gd name="T96" fmla="*/ 137 w 143"/>
                  <a:gd name="T97" fmla="*/ 14 h 269"/>
                  <a:gd name="T98" fmla="*/ 133 w 143"/>
                  <a:gd name="T99" fmla="*/ 2 h 269"/>
                  <a:gd name="T100" fmla="*/ 135 w 143"/>
                  <a:gd name="T101" fmla="*/ 0 h 269"/>
                  <a:gd name="T102" fmla="*/ 26 w 143"/>
                  <a:gd name="T103" fmla="*/ 29 h 269"/>
                  <a:gd name="T104" fmla="*/ 0 w 143"/>
                  <a:gd name="T105" fmla="*/ 36 h 269"/>
                  <a:gd name="T106" fmla="*/ 0 w 143"/>
                  <a:gd name="T107" fmla="*/ 40 h 269"/>
                  <a:gd name="T108" fmla="*/ 2 w 143"/>
                  <a:gd name="T109" fmla="*/ 4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" h="269">
                    <a:moveTo>
                      <a:pt x="2" y="44"/>
                    </a:moveTo>
                    <a:lnTo>
                      <a:pt x="2" y="51"/>
                    </a:lnTo>
                    <a:lnTo>
                      <a:pt x="7" y="59"/>
                    </a:lnTo>
                    <a:lnTo>
                      <a:pt x="7" y="76"/>
                    </a:lnTo>
                    <a:lnTo>
                      <a:pt x="9" y="83"/>
                    </a:lnTo>
                    <a:lnTo>
                      <a:pt x="17" y="89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20" y="109"/>
                    </a:lnTo>
                    <a:lnTo>
                      <a:pt x="20" y="117"/>
                    </a:lnTo>
                    <a:lnTo>
                      <a:pt x="18" y="121"/>
                    </a:lnTo>
                    <a:lnTo>
                      <a:pt x="18" y="134"/>
                    </a:lnTo>
                    <a:lnTo>
                      <a:pt x="22" y="147"/>
                    </a:lnTo>
                    <a:lnTo>
                      <a:pt x="28" y="155"/>
                    </a:lnTo>
                    <a:lnTo>
                      <a:pt x="32" y="168"/>
                    </a:lnTo>
                    <a:lnTo>
                      <a:pt x="30" y="181"/>
                    </a:lnTo>
                    <a:lnTo>
                      <a:pt x="33" y="188"/>
                    </a:lnTo>
                    <a:lnTo>
                      <a:pt x="35" y="179"/>
                    </a:lnTo>
                    <a:lnTo>
                      <a:pt x="47" y="188"/>
                    </a:lnTo>
                    <a:lnTo>
                      <a:pt x="62" y="258"/>
                    </a:lnTo>
                    <a:lnTo>
                      <a:pt x="62" y="264"/>
                    </a:lnTo>
                    <a:lnTo>
                      <a:pt x="65" y="269"/>
                    </a:lnTo>
                    <a:lnTo>
                      <a:pt x="126" y="258"/>
                    </a:lnTo>
                    <a:lnTo>
                      <a:pt x="120" y="250"/>
                    </a:lnTo>
                    <a:lnTo>
                      <a:pt x="116" y="243"/>
                    </a:lnTo>
                    <a:lnTo>
                      <a:pt x="116" y="235"/>
                    </a:lnTo>
                    <a:lnTo>
                      <a:pt x="120" y="228"/>
                    </a:lnTo>
                    <a:lnTo>
                      <a:pt x="114" y="207"/>
                    </a:lnTo>
                    <a:lnTo>
                      <a:pt x="114" y="194"/>
                    </a:lnTo>
                    <a:lnTo>
                      <a:pt x="109" y="170"/>
                    </a:lnTo>
                    <a:lnTo>
                      <a:pt x="112" y="164"/>
                    </a:lnTo>
                    <a:lnTo>
                      <a:pt x="111" y="153"/>
                    </a:lnTo>
                    <a:lnTo>
                      <a:pt x="114" y="145"/>
                    </a:lnTo>
                    <a:lnTo>
                      <a:pt x="116" y="139"/>
                    </a:lnTo>
                    <a:lnTo>
                      <a:pt x="116" y="132"/>
                    </a:lnTo>
                    <a:lnTo>
                      <a:pt x="120" y="124"/>
                    </a:lnTo>
                    <a:lnTo>
                      <a:pt x="118" y="117"/>
                    </a:lnTo>
                    <a:lnTo>
                      <a:pt x="120" y="106"/>
                    </a:lnTo>
                    <a:lnTo>
                      <a:pt x="116" y="91"/>
                    </a:lnTo>
                    <a:lnTo>
                      <a:pt x="116" y="85"/>
                    </a:lnTo>
                    <a:lnTo>
                      <a:pt x="122" y="77"/>
                    </a:lnTo>
                    <a:lnTo>
                      <a:pt x="126" y="77"/>
                    </a:lnTo>
                    <a:lnTo>
                      <a:pt x="137" y="64"/>
                    </a:lnTo>
                    <a:lnTo>
                      <a:pt x="143" y="53"/>
                    </a:lnTo>
                    <a:lnTo>
                      <a:pt x="143" y="47"/>
                    </a:lnTo>
                    <a:lnTo>
                      <a:pt x="141" y="40"/>
                    </a:lnTo>
                    <a:lnTo>
                      <a:pt x="135" y="34"/>
                    </a:lnTo>
                    <a:lnTo>
                      <a:pt x="133" y="27"/>
                    </a:lnTo>
                    <a:lnTo>
                      <a:pt x="137" y="14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26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4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53" name="Group 152"/>
              <p:cNvGrpSpPr/>
              <p:nvPr/>
            </p:nvGrpSpPr>
            <p:grpSpPr>
              <a:xfrm>
                <a:off x="4196096" y="2578593"/>
                <a:ext cx="720518" cy="298238"/>
                <a:chOff x="4196096" y="2578593"/>
                <a:chExt cx="720518" cy="298238"/>
              </a:xfrm>
              <a:grpFill/>
            </p:grpSpPr>
            <p:sp>
              <p:nvSpPr>
                <p:cNvPr id="209" name="Freeform 5"/>
                <p:cNvSpPr>
                  <a:spLocks/>
                </p:cNvSpPr>
                <p:nvPr/>
              </p:nvSpPr>
              <p:spPr bwMode="auto">
                <a:xfrm>
                  <a:off x="4793645" y="2624811"/>
                  <a:ext cx="3843" cy="4360"/>
                </a:xfrm>
                <a:custGeom>
                  <a:avLst/>
                  <a:gdLst>
                    <a:gd name="T0" fmla="*/ 0 w 4"/>
                    <a:gd name="T1" fmla="*/ 0 h 5"/>
                    <a:gd name="T2" fmla="*/ 4 w 4"/>
                    <a:gd name="T3" fmla="*/ 5 h 5"/>
                    <a:gd name="T4" fmla="*/ 4 w 4"/>
                    <a:gd name="T5" fmla="*/ 3 h 5"/>
                    <a:gd name="T6" fmla="*/ 0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55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56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57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58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59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60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61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62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63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64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65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66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20"/>
                <p:cNvSpPr>
                  <a:spLocks/>
                </p:cNvSpPr>
                <p:nvPr/>
              </p:nvSpPr>
              <p:spPr bwMode="auto">
                <a:xfrm>
                  <a:off x="4196096" y="2591674"/>
                  <a:ext cx="693618" cy="285157"/>
                </a:xfrm>
                <a:custGeom>
                  <a:avLst/>
                  <a:gdLst>
                    <a:gd name="T0" fmla="*/ 216 w 722"/>
                    <a:gd name="T1" fmla="*/ 85 h 327"/>
                    <a:gd name="T2" fmla="*/ 197 w 722"/>
                    <a:gd name="T3" fmla="*/ 113 h 327"/>
                    <a:gd name="T4" fmla="*/ 173 w 722"/>
                    <a:gd name="T5" fmla="*/ 145 h 327"/>
                    <a:gd name="T6" fmla="*/ 145 w 722"/>
                    <a:gd name="T7" fmla="*/ 156 h 327"/>
                    <a:gd name="T8" fmla="*/ 120 w 722"/>
                    <a:gd name="T9" fmla="*/ 162 h 327"/>
                    <a:gd name="T10" fmla="*/ 105 w 722"/>
                    <a:gd name="T11" fmla="*/ 184 h 327"/>
                    <a:gd name="T12" fmla="*/ 62 w 722"/>
                    <a:gd name="T13" fmla="*/ 218 h 327"/>
                    <a:gd name="T14" fmla="*/ 22 w 722"/>
                    <a:gd name="T15" fmla="*/ 237 h 327"/>
                    <a:gd name="T16" fmla="*/ 0 w 722"/>
                    <a:gd name="T17" fmla="*/ 263 h 327"/>
                    <a:gd name="T18" fmla="*/ 133 w 722"/>
                    <a:gd name="T19" fmla="*/ 263 h 327"/>
                    <a:gd name="T20" fmla="*/ 173 w 722"/>
                    <a:gd name="T21" fmla="*/ 243 h 327"/>
                    <a:gd name="T22" fmla="*/ 291 w 722"/>
                    <a:gd name="T23" fmla="*/ 235 h 327"/>
                    <a:gd name="T24" fmla="*/ 308 w 722"/>
                    <a:gd name="T25" fmla="*/ 261 h 327"/>
                    <a:gd name="T26" fmla="*/ 522 w 722"/>
                    <a:gd name="T27" fmla="*/ 327 h 327"/>
                    <a:gd name="T28" fmla="*/ 568 w 722"/>
                    <a:gd name="T29" fmla="*/ 314 h 327"/>
                    <a:gd name="T30" fmla="*/ 569 w 722"/>
                    <a:gd name="T31" fmla="*/ 291 h 327"/>
                    <a:gd name="T32" fmla="*/ 581 w 722"/>
                    <a:gd name="T33" fmla="*/ 267 h 327"/>
                    <a:gd name="T34" fmla="*/ 605 w 722"/>
                    <a:gd name="T35" fmla="*/ 228 h 327"/>
                    <a:gd name="T36" fmla="*/ 611 w 722"/>
                    <a:gd name="T37" fmla="*/ 235 h 327"/>
                    <a:gd name="T38" fmla="*/ 632 w 722"/>
                    <a:gd name="T39" fmla="*/ 216 h 327"/>
                    <a:gd name="T40" fmla="*/ 662 w 722"/>
                    <a:gd name="T41" fmla="*/ 197 h 327"/>
                    <a:gd name="T42" fmla="*/ 677 w 722"/>
                    <a:gd name="T43" fmla="*/ 201 h 327"/>
                    <a:gd name="T44" fmla="*/ 688 w 722"/>
                    <a:gd name="T45" fmla="*/ 169 h 327"/>
                    <a:gd name="T46" fmla="*/ 679 w 722"/>
                    <a:gd name="T47" fmla="*/ 171 h 327"/>
                    <a:gd name="T48" fmla="*/ 669 w 722"/>
                    <a:gd name="T49" fmla="*/ 173 h 327"/>
                    <a:gd name="T50" fmla="*/ 635 w 722"/>
                    <a:gd name="T51" fmla="*/ 184 h 327"/>
                    <a:gd name="T52" fmla="*/ 632 w 722"/>
                    <a:gd name="T53" fmla="*/ 173 h 327"/>
                    <a:gd name="T54" fmla="*/ 663 w 722"/>
                    <a:gd name="T55" fmla="*/ 164 h 327"/>
                    <a:gd name="T56" fmla="*/ 665 w 722"/>
                    <a:gd name="T57" fmla="*/ 152 h 327"/>
                    <a:gd name="T58" fmla="*/ 616 w 722"/>
                    <a:gd name="T59" fmla="*/ 132 h 327"/>
                    <a:gd name="T60" fmla="*/ 643 w 722"/>
                    <a:gd name="T61" fmla="*/ 132 h 327"/>
                    <a:gd name="T62" fmla="*/ 650 w 722"/>
                    <a:gd name="T63" fmla="*/ 117 h 327"/>
                    <a:gd name="T64" fmla="*/ 667 w 722"/>
                    <a:gd name="T65" fmla="*/ 130 h 327"/>
                    <a:gd name="T66" fmla="*/ 694 w 722"/>
                    <a:gd name="T67" fmla="*/ 130 h 327"/>
                    <a:gd name="T68" fmla="*/ 716 w 722"/>
                    <a:gd name="T69" fmla="*/ 98 h 327"/>
                    <a:gd name="T70" fmla="*/ 714 w 722"/>
                    <a:gd name="T71" fmla="*/ 64 h 327"/>
                    <a:gd name="T72" fmla="*/ 695 w 722"/>
                    <a:gd name="T73" fmla="*/ 68 h 327"/>
                    <a:gd name="T74" fmla="*/ 688 w 722"/>
                    <a:gd name="T75" fmla="*/ 92 h 327"/>
                    <a:gd name="T76" fmla="*/ 690 w 722"/>
                    <a:gd name="T77" fmla="*/ 68 h 327"/>
                    <a:gd name="T78" fmla="*/ 669 w 722"/>
                    <a:gd name="T79" fmla="*/ 71 h 327"/>
                    <a:gd name="T80" fmla="*/ 635 w 722"/>
                    <a:gd name="T81" fmla="*/ 77 h 327"/>
                    <a:gd name="T82" fmla="*/ 622 w 722"/>
                    <a:gd name="T83" fmla="*/ 49 h 327"/>
                    <a:gd name="T84" fmla="*/ 626 w 722"/>
                    <a:gd name="T85" fmla="*/ 43 h 327"/>
                    <a:gd name="T86" fmla="*/ 639 w 722"/>
                    <a:gd name="T87" fmla="*/ 64 h 327"/>
                    <a:gd name="T88" fmla="*/ 662 w 722"/>
                    <a:gd name="T89" fmla="*/ 49 h 327"/>
                    <a:gd name="T90" fmla="*/ 679 w 722"/>
                    <a:gd name="T91" fmla="*/ 45 h 327"/>
                    <a:gd name="T92" fmla="*/ 673 w 722"/>
                    <a:gd name="T93" fmla="*/ 30 h 327"/>
                    <a:gd name="T94" fmla="*/ 684 w 722"/>
                    <a:gd name="T95" fmla="*/ 25 h 327"/>
                    <a:gd name="T96" fmla="*/ 690 w 722"/>
                    <a:gd name="T97" fmla="*/ 17 h 327"/>
                    <a:gd name="T98" fmla="*/ 675 w 722"/>
                    <a:gd name="T99" fmla="*/ 0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327">
                      <a:moveTo>
                        <a:pt x="498" y="38"/>
                      </a:moveTo>
                      <a:lnTo>
                        <a:pt x="310" y="71"/>
                      </a:lnTo>
                      <a:lnTo>
                        <a:pt x="242" y="83"/>
                      </a:lnTo>
                      <a:lnTo>
                        <a:pt x="216" y="85"/>
                      </a:lnTo>
                      <a:lnTo>
                        <a:pt x="201" y="85"/>
                      </a:lnTo>
                      <a:lnTo>
                        <a:pt x="199" y="94"/>
                      </a:lnTo>
                      <a:lnTo>
                        <a:pt x="199" y="102"/>
                      </a:lnTo>
                      <a:lnTo>
                        <a:pt x="197" y="113"/>
                      </a:lnTo>
                      <a:lnTo>
                        <a:pt x="190" y="117"/>
                      </a:lnTo>
                      <a:lnTo>
                        <a:pt x="184" y="122"/>
                      </a:lnTo>
                      <a:lnTo>
                        <a:pt x="178" y="137"/>
                      </a:lnTo>
                      <a:lnTo>
                        <a:pt x="173" y="145"/>
                      </a:lnTo>
                      <a:lnTo>
                        <a:pt x="167" y="139"/>
                      </a:lnTo>
                      <a:lnTo>
                        <a:pt x="154" y="145"/>
                      </a:lnTo>
                      <a:lnTo>
                        <a:pt x="147" y="150"/>
                      </a:lnTo>
                      <a:lnTo>
                        <a:pt x="145" y="156"/>
                      </a:lnTo>
                      <a:lnTo>
                        <a:pt x="137" y="164"/>
                      </a:lnTo>
                      <a:lnTo>
                        <a:pt x="133" y="164"/>
                      </a:lnTo>
                      <a:lnTo>
                        <a:pt x="126" y="158"/>
                      </a:lnTo>
                      <a:lnTo>
                        <a:pt x="120" y="162"/>
                      </a:lnTo>
                      <a:lnTo>
                        <a:pt x="116" y="165"/>
                      </a:lnTo>
                      <a:lnTo>
                        <a:pt x="116" y="171"/>
                      </a:lnTo>
                      <a:lnTo>
                        <a:pt x="109" y="169"/>
                      </a:lnTo>
                      <a:lnTo>
                        <a:pt x="105" y="184"/>
                      </a:lnTo>
                      <a:lnTo>
                        <a:pt x="101" y="190"/>
                      </a:lnTo>
                      <a:lnTo>
                        <a:pt x="96" y="190"/>
                      </a:lnTo>
                      <a:lnTo>
                        <a:pt x="83" y="199"/>
                      </a:lnTo>
                      <a:lnTo>
                        <a:pt x="62" y="218"/>
                      </a:lnTo>
                      <a:lnTo>
                        <a:pt x="56" y="222"/>
                      </a:lnTo>
                      <a:lnTo>
                        <a:pt x="43" y="222"/>
                      </a:lnTo>
                      <a:lnTo>
                        <a:pt x="28" y="229"/>
                      </a:lnTo>
                      <a:lnTo>
                        <a:pt x="22" y="237"/>
                      </a:lnTo>
                      <a:lnTo>
                        <a:pt x="21" y="244"/>
                      </a:lnTo>
                      <a:lnTo>
                        <a:pt x="19" y="254"/>
                      </a:lnTo>
                      <a:lnTo>
                        <a:pt x="13" y="259"/>
                      </a:lnTo>
                      <a:lnTo>
                        <a:pt x="0" y="263"/>
                      </a:lnTo>
                      <a:lnTo>
                        <a:pt x="0" y="291"/>
                      </a:lnTo>
                      <a:lnTo>
                        <a:pt x="105" y="275"/>
                      </a:lnTo>
                      <a:lnTo>
                        <a:pt x="128" y="263"/>
                      </a:lnTo>
                      <a:lnTo>
                        <a:pt x="133" y="263"/>
                      </a:lnTo>
                      <a:lnTo>
                        <a:pt x="145" y="254"/>
                      </a:lnTo>
                      <a:lnTo>
                        <a:pt x="160" y="248"/>
                      </a:lnTo>
                      <a:lnTo>
                        <a:pt x="165" y="244"/>
                      </a:lnTo>
                      <a:lnTo>
                        <a:pt x="173" y="243"/>
                      </a:lnTo>
                      <a:lnTo>
                        <a:pt x="250" y="233"/>
                      </a:lnTo>
                      <a:lnTo>
                        <a:pt x="278" y="231"/>
                      </a:lnTo>
                      <a:lnTo>
                        <a:pt x="286" y="239"/>
                      </a:lnTo>
                      <a:lnTo>
                        <a:pt x="291" y="235"/>
                      </a:lnTo>
                      <a:lnTo>
                        <a:pt x="303" y="246"/>
                      </a:lnTo>
                      <a:lnTo>
                        <a:pt x="306" y="254"/>
                      </a:lnTo>
                      <a:lnTo>
                        <a:pt x="306" y="259"/>
                      </a:lnTo>
                      <a:lnTo>
                        <a:pt x="308" y="261"/>
                      </a:lnTo>
                      <a:lnTo>
                        <a:pt x="404" y="246"/>
                      </a:lnTo>
                      <a:lnTo>
                        <a:pt x="515" y="325"/>
                      </a:lnTo>
                      <a:lnTo>
                        <a:pt x="519" y="327"/>
                      </a:lnTo>
                      <a:lnTo>
                        <a:pt x="522" y="327"/>
                      </a:lnTo>
                      <a:lnTo>
                        <a:pt x="536" y="322"/>
                      </a:lnTo>
                      <a:lnTo>
                        <a:pt x="549" y="318"/>
                      </a:lnTo>
                      <a:lnTo>
                        <a:pt x="560" y="318"/>
                      </a:lnTo>
                      <a:lnTo>
                        <a:pt x="568" y="314"/>
                      </a:lnTo>
                      <a:lnTo>
                        <a:pt x="569" y="299"/>
                      </a:lnTo>
                      <a:lnTo>
                        <a:pt x="564" y="286"/>
                      </a:lnTo>
                      <a:lnTo>
                        <a:pt x="566" y="286"/>
                      </a:lnTo>
                      <a:lnTo>
                        <a:pt x="569" y="291"/>
                      </a:lnTo>
                      <a:lnTo>
                        <a:pt x="573" y="308"/>
                      </a:lnTo>
                      <a:lnTo>
                        <a:pt x="573" y="288"/>
                      </a:lnTo>
                      <a:lnTo>
                        <a:pt x="575" y="280"/>
                      </a:lnTo>
                      <a:lnTo>
                        <a:pt x="581" y="267"/>
                      </a:lnTo>
                      <a:lnTo>
                        <a:pt x="590" y="254"/>
                      </a:lnTo>
                      <a:lnTo>
                        <a:pt x="605" y="241"/>
                      </a:lnTo>
                      <a:lnTo>
                        <a:pt x="601" y="233"/>
                      </a:lnTo>
                      <a:lnTo>
                        <a:pt x="605" y="228"/>
                      </a:lnTo>
                      <a:lnTo>
                        <a:pt x="601" y="222"/>
                      </a:lnTo>
                      <a:lnTo>
                        <a:pt x="609" y="226"/>
                      </a:lnTo>
                      <a:lnTo>
                        <a:pt x="603" y="231"/>
                      </a:lnTo>
                      <a:lnTo>
                        <a:pt x="611" y="235"/>
                      </a:lnTo>
                      <a:lnTo>
                        <a:pt x="613" y="233"/>
                      </a:lnTo>
                      <a:lnTo>
                        <a:pt x="618" y="226"/>
                      </a:lnTo>
                      <a:lnTo>
                        <a:pt x="624" y="212"/>
                      </a:lnTo>
                      <a:lnTo>
                        <a:pt x="632" y="216"/>
                      </a:lnTo>
                      <a:lnTo>
                        <a:pt x="648" y="207"/>
                      </a:lnTo>
                      <a:lnTo>
                        <a:pt x="654" y="207"/>
                      </a:lnTo>
                      <a:lnTo>
                        <a:pt x="656" y="203"/>
                      </a:lnTo>
                      <a:lnTo>
                        <a:pt x="662" y="197"/>
                      </a:lnTo>
                      <a:lnTo>
                        <a:pt x="663" y="205"/>
                      </a:lnTo>
                      <a:lnTo>
                        <a:pt x="667" y="197"/>
                      </a:lnTo>
                      <a:lnTo>
                        <a:pt x="675" y="201"/>
                      </a:lnTo>
                      <a:lnTo>
                        <a:pt x="677" y="201"/>
                      </a:lnTo>
                      <a:lnTo>
                        <a:pt x="682" y="188"/>
                      </a:lnTo>
                      <a:lnTo>
                        <a:pt x="688" y="181"/>
                      </a:lnTo>
                      <a:lnTo>
                        <a:pt x="692" y="175"/>
                      </a:lnTo>
                      <a:lnTo>
                        <a:pt x="688" y="169"/>
                      </a:lnTo>
                      <a:lnTo>
                        <a:pt x="686" y="169"/>
                      </a:lnTo>
                      <a:lnTo>
                        <a:pt x="682" y="177"/>
                      </a:lnTo>
                      <a:lnTo>
                        <a:pt x="677" y="179"/>
                      </a:lnTo>
                      <a:lnTo>
                        <a:pt x="679" y="171"/>
                      </a:lnTo>
                      <a:lnTo>
                        <a:pt x="675" y="165"/>
                      </a:lnTo>
                      <a:lnTo>
                        <a:pt x="673" y="171"/>
                      </a:lnTo>
                      <a:lnTo>
                        <a:pt x="673" y="173"/>
                      </a:lnTo>
                      <a:lnTo>
                        <a:pt x="669" y="173"/>
                      </a:lnTo>
                      <a:lnTo>
                        <a:pt x="671" y="181"/>
                      </a:lnTo>
                      <a:lnTo>
                        <a:pt x="663" y="177"/>
                      </a:lnTo>
                      <a:lnTo>
                        <a:pt x="650" y="186"/>
                      </a:lnTo>
                      <a:lnTo>
                        <a:pt x="635" y="184"/>
                      </a:lnTo>
                      <a:lnTo>
                        <a:pt x="624" y="173"/>
                      </a:lnTo>
                      <a:lnTo>
                        <a:pt x="618" y="167"/>
                      </a:lnTo>
                      <a:lnTo>
                        <a:pt x="626" y="171"/>
                      </a:lnTo>
                      <a:lnTo>
                        <a:pt x="632" y="173"/>
                      </a:lnTo>
                      <a:lnTo>
                        <a:pt x="641" y="179"/>
                      </a:lnTo>
                      <a:lnTo>
                        <a:pt x="648" y="181"/>
                      </a:lnTo>
                      <a:lnTo>
                        <a:pt x="652" y="177"/>
                      </a:lnTo>
                      <a:lnTo>
                        <a:pt x="663" y="164"/>
                      </a:lnTo>
                      <a:lnTo>
                        <a:pt x="663" y="156"/>
                      </a:lnTo>
                      <a:lnTo>
                        <a:pt x="656" y="158"/>
                      </a:lnTo>
                      <a:lnTo>
                        <a:pt x="658" y="152"/>
                      </a:lnTo>
                      <a:lnTo>
                        <a:pt x="665" y="152"/>
                      </a:lnTo>
                      <a:lnTo>
                        <a:pt x="669" y="145"/>
                      </a:lnTo>
                      <a:lnTo>
                        <a:pt x="654" y="139"/>
                      </a:lnTo>
                      <a:lnTo>
                        <a:pt x="647" y="139"/>
                      </a:lnTo>
                      <a:lnTo>
                        <a:pt x="616" y="132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30" y="132"/>
                      </a:lnTo>
                      <a:lnTo>
                        <a:pt x="643" y="132"/>
                      </a:lnTo>
                      <a:lnTo>
                        <a:pt x="650" y="130"/>
                      </a:lnTo>
                      <a:lnTo>
                        <a:pt x="654" y="130"/>
                      </a:lnTo>
                      <a:lnTo>
                        <a:pt x="652" y="124"/>
                      </a:lnTo>
                      <a:lnTo>
                        <a:pt x="650" y="117"/>
                      </a:lnTo>
                      <a:lnTo>
                        <a:pt x="658" y="117"/>
                      </a:lnTo>
                      <a:lnTo>
                        <a:pt x="654" y="120"/>
                      </a:lnTo>
                      <a:lnTo>
                        <a:pt x="660" y="128"/>
                      </a:lnTo>
                      <a:lnTo>
                        <a:pt x="667" y="130"/>
                      </a:lnTo>
                      <a:lnTo>
                        <a:pt x="669" y="122"/>
                      </a:lnTo>
                      <a:lnTo>
                        <a:pt x="673" y="128"/>
                      </a:lnTo>
                      <a:lnTo>
                        <a:pt x="679" y="130"/>
                      </a:lnTo>
                      <a:lnTo>
                        <a:pt x="694" y="130"/>
                      </a:lnTo>
                      <a:lnTo>
                        <a:pt x="699" y="124"/>
                      </a:lnTo>
                      <a:lnTo>
                        <a:pt x="709" y="103"/>
                      </a:lnTo>
                      <a:lnTo>
                        <a:pt x="709" y="96"/>
                      </a:lnTo>
                      <a:lnTo>
                        <a:pt x="716" y="98"/>
                      </a:lnTo>
                      <a:lnTo>
                        <a:pt x="722" y="92"/>
                      </a:lnTo>
                      <a:lnTo>
                        <a:pt x="720" y="85"/>
                      </a:lnTo>
                      <a:lnTo>
                        <a:pt x="718" y="71"/>
                      </a:lnTo>
                      <a:lnTo>
                        <a:pt x="714" y="64"/>
                      </a:lnTo>
                      <a:lnTo>
                        <a:pt x="707" y="58"/>
                      </a:lnTo>
                      <a:lnTo>
                        <a:pt x="707" y="62"/>
                      </a:lnTo>
                      <a:lnTo>
                        <a:pt x="707" y="68"/>
                      </a:lnTo>
                      <a:lnTo>
                        <a:pt x="695" y="68"/>
                      </a:lnTo>
                      <a:lnTo>
                        <a:pt x="695" y="75"/>
                      </a:lnTo>
                      <a:lnTo>
                        <a:pt x="697" y="88"/>
                      </a:lnTo>
                      <a:lnTo>
                        <a:pt x="692" y="96"/>
                      </a:lnTo>
                      <a:lnTo>
                        <a:pt x="688" y="92"/>
                      </a:lnTo>
                      <a:lnTo>
                        <a:pt x="694" y="85"/>
                      </a:lnTo>
                      <a:lnTo>
                        <a:pt x="686" y="83"/>
                      </a:lnTo>
                      <a:lnTo>
                        <a:pt x="690" y="75"/>
                      </a:lnTo>
                      <a:lnTo>
                        <a:pt x="690" y="68"/>
                      </a:lnTo>
                      <a:lnTo>
                        <a:pt x="688" y="62"/>
                      </a:lnTo>
                      <a:lnTo>
                        <a:pt x="682" y="60"/>
                      </a:lnTo>
                      <a:lnTo>
                        <a:pt x="671" y="64"/>
                      </a:lnTo>
                      <a:lnTo>
                        <a:pt x="669" y="71"/>
                      </a:lnTo>
                      <a:lnTo>
                        <a:pt x="656" y="68"/>
                      </a:lnTo>
                      <a:lnTo>
                        <a:pt x="648" y="73"/>
                      </a:lnTo>
                      <a:lnTo>
                        <a:pt x="641" y="75"/>
                      </a:lnTo>
                      <a:lnTo>
                        <a:pt x="635" y="77"/>
                      </a:lnTo>
                      <a:lnTo>
                        <a:pt x="633" y="70"/>
                      </a:lnTo>
                      <a:lnTo>
                        <a:pt x="628" y="62"/>
                      </a:lnTo>
                      <a:lnTo>
                        <a:pt x="624" y="56"/>
                      </a:lnTo>
                      <a:lnTo>
                        <a:pt x="622" y="49"/>
                      </a:lnTo>
                      <a:lnTo>
                        <a:pt x="626" y="43"/>
                      </a:lnTo>
                      <a:lnTo>
                        <a:pt x="622" y="38"/>
                      </a:lnTo>
                      <a:lnTo>
                        <a:pt x="626" y="41"/>
                      </a:lnTo>
                      <a:lnTo>
                        <a:pt x="626" y="43"/>
                      </a:lnTo>
                      <a:lnTo>
                        <a:pt x="626" y="45"/>
                      </a:lnTo>
                      <a:lnTo>
                        <a:pt x="626" y="51"/>
                      </a:lnTo>
                      <a:lnTo>
                        <a:pt x="632" y="64"/>
                      </a:lnTo>
                      <a:lnTo>
                        <a:pt x="639" y="64"/>
                      </a:lnTo>
                      <a:lnTo>
                        <a:pt x="647" y="68"/>
                      </a:lnTo>
                      <a:lnTo>
                        <a:pt x="662" y="55"/>
                      </a:lnTo>
                      <a:lnTo>
                        <a:pt x="654" y="49"/>
                      </a:lnTo>
                      <a:lnTo>
                        <a:pt x="662" y="49"/>
                      </a:lnTo>
                      <a:lnTo>
                        <a:pt x="671" y="51"/>
                      </a:lnTo>
                      <a:lnTo>
                        <a:pt x="665" y="45"/>
                      </a:lnTo>
                      <a:lnTo>
                        <a:pt x="673" y="47"/>
                      </a:lnTo>
                      <a:lnTo>
                        <a:pt x="679" y="45"/>
                      </a:lnTo>
                      <a:lnTo>
                        <a:pt x="679" y="40"/>
                      </a:lnTo>
                      <a:lnTo>
                        <a:pt x="673" y="34"/>
                      </a:lnTo>
                      <a:lnTo>
                        <a:pt x="665" y="30"/>
                      </a:lnTo>
                      <a:lnTo>
                        <a:pt x="673" y="30"/>
                      </a:lnTo>
                      <a:lnTo>
                        <a:pt x="686" y="38"/>
                      </a:lnTo>
                      <a:lnTo>
                        <a:pt x="695" y="38"/>
                      </a:lnTo>
                      <a:lnTo>
                        <a:pt x="688" y="32"/>
                      </a:lnTo>
                      <a:lnTo>
                        <a:pt x="684" y="25"/>
                      </a:lnTo>
                      <a:lnTo>
                        <a:pt x="697" y="36"/>
                      </a:lnTo>
                      <a:lnTo>
                        <a:pt x="703" y="45"/>
                      </a:lnTo>
                      <a:lnTo>
                        <a:pt x="703" y="38"/>
                      </a:lnTo>
                      <a:lnTo>
                        <a:pt x="690" y="17"/>
                      </a:lnTo>
                      <a:lnTo>
                        <a:pt x="690" y="15"/>
                      </a:lnTo>
                      <a:lnTo>
                        <a:pt x="682" y="13"/>
                      </a:lnTo>
                      <a:lnTo>
                        <a:pt x="677" y="6"/>
                      </a:lnTo>
                      <a:lnTo>
                        <a:pt x="675" y="0"/>
                      </a:lnTo>
                      <a:lnTo>
                        <a:pt x="592" y="19"/>
                      </a:lnTo>
                      <a:lnTo>
                        <a:pt x="498" y="38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34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35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36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137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38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39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>
                <a:off x="4508320" y="2295180"/>
                <a:ext cx="369866" cy="163944"/>
                <a:chOff x="4508320" y="2295180"/>
                <a:chExt cx="369866" cy="163944"/>
              </a:xfrm>
              <a:grpFill/>
            </p:grpSpPr>
            <p:sp>
              <p:nvSpPr>
                <p:cNvPr id="202" name="Freeform 127"/>
                <p:cNvSpPr>
                  <a:spLocks/>
                </p:cNvSpPr>
                <p:nvPr/>
              </p:nvSpPr>
              <p:spPr bwMode="auto">
                <a:xfrm>
                  <a:off x="4508320" y="2295180"/>
                  <a:ext cx="369866" cy="163944"/>
                </a:xfrm>
                <a:custGeom>
                  <a:avLst/>
                  <a:gdLst>
                    <a:gd name="T0" fmla="*/ 295 w 385"/>
                    <a:gd name="T1" fmla="*/ 0 h 188"/>
                    <a:gd name="T2" fmla="*/ 10 w 385"/>
                    <a:gd name="T3" fmla="*/ 116 h 188"/>
                    <a:gd name="T4" fmla="*/ 25 w 385"/>
                    <a:gd name="T5" fmla="*/ 96 h 188"/>
                    <a:gd name="T6" fmla="*/ 40 w 385"/>
                    <a:gd name="T7" fmla="*/ 79 h 188"/>
                    <a:gd name="T8" fmla="*/ 57 w 385"/>
                    <a:gd name="T9" fmla="*/ 60 h 188"/>
                    <a:gd name="T10" fmla="*/ 73 w 385"/>
                    <a:gd name="T11" fmla="*/ 67 h 188"/>
                    <a:gd name="T12" fmla="*/ 90 w 385"/>
                    <a:gd name="T13" fmla="*/ 52 h 188"/>
                    <a:gd name="T14" fmla="*/ 107 w 385"/>
                    <a:gd name="T15" fmla="*/ 43 h 188"/>
                    <a:gd name="T16" fmla="*/ 135 w 385"/>
                    <a:gd name="T17" fmla="*/ 49 h 188"/>
                    <a:gd name="T18" fmla="*/ 139 w 385"/>
                    <a:gd name="T19" fmla="*/ 58 h 188"/>
                    <a:gd name="T20" fmla="*/ 149 w 385"/>
                    <a:gd name="T21" fmla="*/ 75 h 188"/>
                    <a:gd name="T22" fmla="*/ 173 w 385"/>
                    <a:gd name="T23" fmla="*/ 86 h 188"/>
                    <a:gd name="T24" fmla="*/ 188 w 385"/>
                    <a:gd name="T25" fmla="*/ 98 h 188"/>
                    <a:gd name="T26" fmla="*/ 207 w 385"/>
                    <a:gd name="T27" fmla="*/ 105 h 188"/>
                    <a:gd name="T28" fmla="*/ 222 w 385"/>
                    <a:gd name="T29" fmla="*/ 113 h 188"/>
                    <a:gd name="T30" fmla="*/ 214 w 385"/>
                    <a:gd name="T31" fmla="*/ 133 h 188"/>
                    <a:gd name="T32" fmla="*/ 207 w 385"/>
                    <a:gd name="T33" fmla="*/ 148 h 188"/>
                    <a:gd name="T34" fmla="*/ 213 w 385"/>
                    <a:gd name="T35" fmla="*/ 169 h 188"/>
                    <a:gd name="T36" fmla="*/ 226 w 385"/>
                    <a:gd name="T37" fmla="*/ 154 h 188"/>
                    <a:gd name="T38" fmla="*/ 243 w 385"/>
                    <a:gd name="T39" fmla="*/ 173 h 188"/>
                    <a:gd name="T40" fmla="*/ 246 w 385"/>
                    <a:gd name="T41" fmla="*/ 169 h 188"/>
                    <a:gd name="T42" fmla="*/ 267 w 385"/>
                    <a:gd name="T43" fmla="*/ 173 h 188"/>
                    <a:gd name="T44" fmla="*/ 282 w 385"/>
                    <a:gd name="T45" fmla="*/ 178 h 188"/>
                    <a:gd name="T46" fmla="*/ 282 w 385"/>
                    <a:gd name="T47" fmla="*/ 165 h 188"/>
                    <a:gd name="T48" fmla="*/ 258 w 385"/>
                    <a:gd name="T49" fmla="*/ 150 h 188"/>
                    <a:gd name="T50" fmla="*/ 248 w 385"/>
                    <a:gd name="T51" fmla="*/ 126 h 188"/>
                    <a:gd name="T52" fmla="*/ 265 w 385"/>
                    <a:gd name="T53" fmla="*/ 152 h 188"/>
                    <a:gd name="T54" fmla="*/ 278 w 385"/>
                    <a:gd name="T55" fmla="*/ 152 h 188"/>
                    <a:gd name="T56" fmla="*/ 258 w 385"/>
                    <a:gd name="T57" fmla="*/ 116 h 188"/>
                    <a:gd name="T58" fmla="*/ 258 w 385"/>
                    <a:gd name="T59" fmla="*/ 90 h 188"/>
                    <a:gd name="T60" fmla="*/ 261 w 385"/>
                    <a:gd name="T61" fmla="*/ 86 h 188"/>
                    <a:gd name="T62" fmla="*/ 258 w 385"/>
                    <a:gd name="T63" fmla="*/ 75 h 188"/>
                    <a:gd name="T64" fmla="*/ 252 w 385"/>
                    <a:gd name="T65" fmla="*/ 64 h 188"/>
                    <a:gd name="T66" fmla="*/ 258 w 385"/>
                    <a:gd name="T67" fmla="*/ 60 h 188"/>
                    <a:gd name="T68" fmla="*/ 260 w 385"/>
                    <a:gd name="T69" fmla="*/ 43 h 188"/>
                    <a:gd name="T70" fmla="*/ 267 w 385"/>
                    <a:gd name="T71" fmla="*/ 36 h 188"/>
                    <a:gd name="T72" fmla="*/ 280 w 385"/>
                    <a:gd name="T73" fmla="*/ 34 h 188"/>
                    <a:gd name="T74" fmla="*/ 282 w 385"/>
                    <a:gd name="T75" fmla="*/ 20 h 188"/>
                    <a:gd name="T76" fmla="*/ 291 w 385"/>
                    <a:gd name="T77" fmla="*/ 20 h 188"/>
                    <a:gd name="T78" fmla="*/ 293 w 385"/>
                    <a:gd name="T79" fmla="*/ 37 h 188"/>
                    <a:gd name="T80" fmla="*/ 275 w 385"/>
                    <a:gd name="T81" fmla="*/ 49 h 188"/>
                    <a:gd name="T82" fmla="*/ 278 w 385"/>
                    <a:gd name="T83" fmla="*/ 71 h 188"/>
                    <a:gd name="T84" fmla="*/ 282 w 385"/>
                    <a:gd name="T85" fmla="*/ 81 h 188"/>
                    <a:gd name="T86" fmla="*/ 269 w 385"/>
                    <a:gd name="T87" fmla="*/ 101 h 188"/>
                    <a:gd name="T88" fmla="*/ 278 w 385"/>
                    <a:gd name="T89" fmla="*/ 88 h 188"/>
                    <a:gd name="T90" fmla="*/ 286 w 385"/>
                    <a:gd name="T91" fmla="*/ 101 h 188"/>
                    <a:gd name="T92" fmla="*/ 276 w 385"/>
                    <a:gd name="T93" fmla="*/ 105 h 188"/>
                    <a:gd name="T94" fmla="*/ 278 w 385"/>
                    <a:gd name="T95" fmla="*/ 113 h 188"/>
                    <a:gd name="T96" fmla="*/ 291 w 385"/>
                    <a:gd name="T97" fmla="*/ 120 h 188"/>
                    <a:gd name="T98" fmla="*/ 303 w 385"/>
                    <a:gd name="T99" fmla="*/ 126 h 188"/>
                    <a:gd name="T100" fmla="*/ 291 w 385"/>
                    <a:gd name="T101" fmla="*/ 128 h 188"/>
                    <a:gd name="T102" fmla="*/ 293 w 385"/>
                    <a:gd name="T103" fmla="*/ 156 h 188"/>
                    <a:gd name="T104" fmla="*/ 305 w 385"/>
                    <a:gd name="T105" fmla="*/ 158 h 188"/>
                    <a:gd name="T106" fmla="*/ 312 w 385"/>
                    <a:gd name="T107" fmla="*/ 146 h 188"/>
                    <a:gd name="T108" fmla="*/ 322 w 385"/>
                    <a:gd name="T109" fmla="*/ 143 h 188"/>
                    <a:gd name="T110" fmla="*/ 320 w 385"/>
                    <a:gd name="T111" fmla="*/ 165 h 188"/>
                    <a:gd name="T112" fmla="*/ 331 w 385"/>
                    <a:gd name="T113" fmla="*/ 173 h 188"/>
                    <a:gd name="T114" fmla="*/ 329 w 385"/>
                    <a:gd name="T115" fmla="*/ 184 h 188"/>
                    <a:gd name="T116" fmla="*/ 350 w 385"/>
                    <a:gd name="T117" fmla="*/ 184 h 188"/>
                    <a:gd name="T118" fmla="*/ 370 w 385"/>
                    <a:gd name="T119" fmla="*/ 165 h 188"/>
                    <a:gd name="T120" fmla="*/ 382 w 385"/>
                    <a:gd name="T121" fmla="*/ 146 h 188"/>
                    <a:gd name="T122" fmla="*/ 382 w 385"/>
                    <a:gd name="T123" fmla="*/ 124 h 188"/>
                    <a:gd name="T124" fmla="*/ 329 w 385"/>
                    <a:gd name="T125" fmla="*/ 12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5" h="188">
                      <a:moveTo>
                        <a:pt x="329" y="126"/>
                      </a:moveTo>
                      <a:lnTo>
                        <a:pt x="318" y="79"/>
                      </a:lnTo>
                      <a:lnTo>
                        <a:pt x="295" y="0"/>
                      </a:lnTo>
                      <a:lnTo>
                        <a:pt x="139" y="34"/>
                      </a:lnTo>
                      <a:lnTo>
                        <a:pt x="0" y="60"/>
                      </a:lnTo>
                      <a:lnTo>
                        <a:pt x="10" y="116"/>
                      </a:lnTo>
                      <a:lnTo>
                        <a:pt x="15" y="109"/>
                      </a:lnTo>
                      <a:lnTo>
                        <a:pt x="21" y="103"/>
                      </a:lnTo>
                      <a:lnTo>
                        <a:pt x="25" y="96"/>
                      </a:lnTo>
                      <a:lnTo>
                        <a:pt x="32" y="88"/>
                      </a:lnTo>
                      <a:lnTo>
                        <a:pt x="34" y="83"/>
                      </a:lnTo>
                      <a:lnTo>
                        <a:pt x="40" y="79"/>
                      </a:lnTo>
                      <a:lnTo>
                        <a:pt x="47" y="81"/>
                      </a:lnTo>
                      <a:lnTo>
                        <a:pt x="57" y="67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6" y="66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5" y="60"/>
                      </a:lnTo>
                      <a:lnTo>
                        <a:pt x="90" y="52"/>
                      </a:lnTo>
                      <a:lnTo>
                        <a:pt x="98" y="52"/>
                      </a:lnTo>
                      <a:lnTo>
                        <a:pt x="102" y="45"/>
                      </a:lnTo>
                      <a:lnTo>
                        <a:pt x="107" y="43"/>
                      </a:lnTo>
                      <a:lnTo>
                        <a:pt x="115" y="45"/>
                      </a:lnTo>
                      <a:lnTo>
                        <a:pt x="120" y="51"/>
                      </a:lnTo>
                      <a:lnTo>
                        <a:pt x="135" y="49"/>
                      </a:lnTo>
                      <a:lnTo>
                        <a:pt x="135" y="49"/>
                      </a:lnTo>
                      <a:lnTo>
                        <a:pt x="134" y="56"/>
                      </a:lnTo>
                      <a:lnTo>
                        <a:pt x="139" y="58"/>
                      </a:lnTo>
                      <a:lnTo>
                        <a:pt x="141" y="66"/>
                      </a:lnTo>
                      <a:lnTo>
                        <a:pt x="147" y="71"/>
                      </a:lnTo>
                      <a:lnTo>
                        <a:pt x="149" y="75"/>
                      </a:lnTo>
                      <a:lnTo>
                        <a:pt x="162" y="75"/>
                      </a:lnTo>
                      <a:lnTo>
                        <a:pt x="169" y="79"/>
                      </a:lnTo>
                      <a:lnTo>
                        <a:pt x="173" y="86"/>
                      </a:lnTo>
                      <a:lnTo>
                        <a:pt x="171" y="92"/>
                      </a:lnTo>
                      <a:lnTo>
                        <a:pt x="179" y="98"/>
                      </a:lnTo>
                      <a:lnTo>
                        <a:pt x="188" y="98"/>
                      </a:lnTo>
                      <a:lnTo>
                        <a:pt x="196" y="99"/>
                      </a:lnTo>
                      <a:lnTo>
                        <a:pt x="199" y="103"/>
                      </a:lnTo>
                      <a:lnTo>
                        <a:pt x="207" y="105"/>
                      </a:lnTo>
                      <a:lnTo>
                        <a:pt x="214" y="101"/>
                      </a:lnTo>
                      <a:lnTo>
                        <a:pt x="222" y="107"/>
                      </a:lnTo>
                      <a:lnTo>
                        <a:pt x="222" y="113"/>
                      </a:lnTo>
                      <a:lnTo>
                        <a:pt x="218" y="118"/>
                      </a:lnTo>
                      <a:lnTo>
                        <a:pt x="220" y="126"/>
                      </a:lnTo>
                      <a:lnTo>
                        <a:pt x="214" y="133"/>
                      </a:lnTo>
                      <a:lnTo>
                        <a:pt x="213" y="141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5" y="154"/>
                      </a:lnTo>
                      <a:lnTo>
                        <a:pt x="207" y="161"/>
                      </a:lnTo>
                      <a:lnTo>
                        <a:pt x="213" y="169"/>
                      </a:lnTo>
                      <a:lnTo>
                        <a:pt x="218" y="161"/>
                      </a:lnTo>
                      <a:lnTo>
                        <a:pt x="218" y="156"/>
                      </a:lnTo>
                      <a:lnTo>
                        <a:pt x="226" y="154"/>
                      </a:lnTo>
                      <a:lnTo>
                        <a:pt x="229" y="161"/>
                      </a:lnTo>
                      <a:lnTo>
                        <a:pt x="235" y="167"/>
                      </a:lnTo>
                      <a:lnTo>
                        <a:pt x="243" y="173"/>
                      </a:lnTo>
                      <a:lnTo>
                        <a:pt x="243" y="165"/>
                      </a:lnTo>
                      <a:lnTo>
                        <a:pt x="243" y="161"/>
                      </a:lnTo>
                      <a:lnTo>
                        <a:pt x="246" y="169"/>
                      </a:lnTo>
                      <a:lnTo>
                        <a:pt x="252" y="175"/>
                      </a:lnTo>
                      <a:lnTo>
                        <a:pt x="260" y="173"/>
                      </a:lnTo>
                      <a:lnTo>
                        <a:pt x="267" y="173"/>
                      </a:lnTo>
                      <a:lnTo>
                        <a:pt x="273" y="180"/>
                      </a:lnTo>
                      <a:lnTo>
                        <a:pt x="275" y="178"/>
                      </a:lnTo>
                      <a:lnTo>
                        <a:pt x="282" y="178"/>
                      </a:lnTo>
                      <a:lnTo>
                        <a:pt x="288" y="184"/>
                      </a:lnTo>
                      <a:lnTo>
                        <a:pt x="290" y="178"/>
                      </a:lnTo>
                      <a:lnTo>
                        <a:pt x="282" y="165"/>
                      </a:lnTo>
                      <a:lnTo>
                        <a:pt x="275" y="161"/>
                      </a:lnTo>
                      <a:lnTo>
                        <a:pt x="267" y="156"/>
                      </a:lnTo>
                      <a:lnTo>
                        <a:pt x="258" y="150"/>
                      </a:lnTo>
                      <a:lnTo>
                        <a:pt x="254" y="145"/>
                      </a:lnTo>
                      <a:lnTo>
                        <a:pt x="248" y="131"/>
                      </a:lnTo>
                      <a:lnTo>
                        <a:pt x="248" y="126"/>
                      </a:lnTo>
                      <a:lnTo>
                        <a:pt x="250" y="133"/>
                      </a:lnTo>
                      <a:lnTo>
                        <a:pt x="258" y="146"/>
                      </a:lnTo>
                      <a:lnTo>
                        <a:pt x="265" y="152"/>
                      </a:lnTo>
                      <a:lnTo>
                        <a:pt x="271" y="154"/>
                      </a:lnTo>
                      <a:lnTo>
                        <a:pt x="275" y="158"/>
                      </a:lnTo>
                      <a:lnTo>
                        <a:pt x="278" y="152"/>
                      </a:lnTo>
                      <a:lnTo>
                        <a:pt x="265" y="139"/>
                      </a:lnTo>
                      <a:lnTo>
                        <a:pt x="261" y="124"/>
                      </a:lnTo>
                      <a:lnTo>
                        <a:pt x="258" y="116"/>
                      </a:lnTo>
                      <a:lnTo>
                        <a:pt x="260" y="111"/>
                      </a:lnTo>
                      <a:lnTo>
                        <a:pt x="258" y="103"/>
                      </a:lnTo>
                      <a:lnTo>
                        <a:pt x="258" y="90"/>
                      </a:lnTo>
                      <a:lnTo>
                        <a:pt x="252" y="86"/>
                      </a:lnTo>
                      <a:lnTo>
                        <a:pt x="254" y="86"/>
                      </a:lnTo>
                      <a:lnTo>
                        <a:pt x="261" y="86"/>
                      </a:lnTo>
                      <a:lnTo>
                        <a:pt x="263" y="86"/>
                      </a:lnTo>
                      <a:lnTo>
                        <a:pt x="258" y="83"/>
                      </a:lnTo>
                      <a:lnTo>
                        <a:pt x="258" y="75"/>
                      </a:lnTo>
                      <a:lnTo>
                        <a:pt x="243" y="66"/>
                      </a:lnTo>
                      <a:lnTo>
                        <a:pt x="248" y="64"/>
                      </a:lnTo>
                      <a:lnTo>
                        <a:pt x="252" y="64"/>
                      </a:lnTo>
                      <a:lnTo>
                        <a:pt x="258" y="64"/>
                      </a:lnTo>
                      <a:lnTo>
                        <a:pt x="252" y="58"/>
                      </a:lnTo>
                      <a:lnTo>
                        <a:pt x="258" y="60"/>
                      </a:lnTo>
                      <a:lnTo>
                        <a:pt x="258" y="51"/>
                      </a:lnTo>
                      <a:lnTo>
                        <a:pt x="258" y="47"/>
                      </a:lnTo>
                      <a:lnTo>
                        <a:pt x="260" y="43"/>
                      </a:lnTo>
                      <a:lnTo>
                        <a:pt x="265" y="51"/>
                      </a:lnTo>
                      <a:lnTo>
                        <a:pt x="265" y="39"/>
                      </a:lnTo>
                      <a:lnTo>
                        <a:pt x="267" y="36"/>
                      </a:lnTo>
                      <a:lnTo>
                        <a:pt x="269" y="43"/>
                      </a:lnTo>
                      <a:lnTo>
                        <a:pt x="275" y="41"/>
                      </a:lnTo>
                      <a:lnTo>
                        <a:pt x="280" y="34"/>
                      </a:lnTo>
                      <a:lnTo>
                        <a:pt x="276" y="26"/>
                      </a:lnTo>
                      <a:lnTo>
                        <a:pt x="276" y="22"/>
                      </a:lnTo>
                      <a:lnTo>
                        <a:pt x="282" y="20"/>
                      </a:lnTo>
                      <a:lnTo>
                        <a:pt x="288" y="19"/>
                      </a:lnTo>
                      <a:lnTo>
                        <a:pt x="286" y="26"/>
                      </a:lnTo>
                      <a:lnTo>
                        <a:pt x="291" y="20"/>
                      </a:lnTo>
                      <a:lnTo>
                        <a:pt x="293" y="22"/>
                      </a:lnTo>
                      <a:lnTo>
                        <a:pt x="284" y="37"/>
                      </a:lnTo>
                      <a:lnTo>
                        <a:pt x="293" y="37"/>
                      </a:lnTo>
                      <a:lnTo>
                        <a:pt x="288" y="41"/>
                      </a:lnTo>
                      <a:lnTo>
                        <a:pt x="280" y="43"/>
                      </a:lnTo>
                      <a:lnTo>
                        <a:pt x="275" y="49"/>
                      </a:lnTo>
                      <a:lnTo>
                        <a:pt x="271" y="69"/>
                      </a:lnTo>
                      <a:lnTo>
                        <a:pt x="276" y="77"/>
                      </a:lnTo>
                      <a:lnTo>
                        <a:pt x="278" y="71"/>
                      </a:lnTo>
                      <a:lnTo>
                        <a:pt x="282" y="71"/>
                      </a:lnTo>
                      <a:lnTo>
                        <a:pt x="282" y="77"/>
                      </a:lnTo>
                      <a:lnTo>
                        <a:pt x="282" y="81"/>
                      </a:lnTo>
                      <a:lnTo>
                        <a:pt x="276" y="86"/>
                      </a:lnTo>
                      <a:lnTo>
                        <a:pt x="269" y="88"/>
                      </a:lnTo>
                      <a:lnTo>
                        <a:pt x="269" y="101"/>
                      </a:lnTo>
                      <a:lnTo>
                        <a:pt x="271" y="96"/>
                      </a:lnTo>
                      <a:lnTo>
                        <a:pt x="276" y="90"/>
                      </a:lnTo>
                      <a:lnTo>
                        <a:pt x="278" y="88"/>
                      </a:lnTo>
                      <a:lnTo>
                        <a:pt x="284" y="96"/>
                      </a:lnTo>
                      <a:lnTo>
                        <a:pt x="290" y="96"/>
                      </a:lnTo>
                      <a:lnTo>
                        <a:pt x="286" y="101"/>
                      </a:lnTo>
                      <a:lnTo>
                        <a:pt x="290" y="109"/>
                      </a:lnTo>
                      <a:lnTo>
                        <a:pt x="282" y="103"/>
                      </a:lnTo>
                      <a:lnTo>
                        <a:pt x="276" y="105"/>
                      </a:lnTo>
                      <a:lnTo>
                        <a:pt x="275" y="113"/>
                      </a:lnTo>
                      <a:lnTo>
                        <a:pt x="278" y="120"/>
                      </a:lnTo>
                      <a:lnTo>
                        <a:pt x="278" y="113"/>
                      </a:lnTo>
                      <a:lnTo>
                        <a:pt x="286" y="111"/>
                      </a:lnTo>
                      <a:lnTo>
                        <a:pt x="290" y="113"/>
                      </a:lnTo>
                      <a:lnTo>
                        <a:pt x="291" y="120"/>
                      </a:lnTo>
                      <a:lnTo>
                        <a:pt x="301" y="122"/>
                      </a:lnTo>
                      <a:lnTo>
                        <a:pt x="307" y="120"/>
                      </a:lnTo>
                      <a:lnTo>
                        <a:pt x="303" y="126"/>
                      </a:lnTo>
                      <a:lnTo>
                        <a:pt x="286" y="124"/>
                      </a:lnTo>
                      <a:lnTo>
                        <a:pt x="284" y="131"/>
                      </a:lnTo>
                      <a:lnTo>
                        <a:pt x="291" y="128"/>
                      </a:lnTo>
                      <a:lnTo>
                        <a:pt x="288" y="141"/>
                      </a:lnTo>
                      <a:lnTo>
                        <a:pt x="288" y="148"/>
                      </a:lnTo>
                      <a:lnTo>
                        <a:pt x="293" y="156"/>
                      </a:lnTo>
                      <a:lnTo>
                        <a:pt x="291" y="148"/>
                      </a:lnTo>
                      <a:lnTo>
                        <a:pt x="299" y="152"/>
                      </a:lnTo>
                      <a:lnTo>
                        <a:pt x="305" y="158"/>
                      </a:lnTo>
                      <a:lnTo>
                        <a:pt x="312" y="160"/>
                      </a:lnTo>
                      <a:lnTo>
                        <a:pt x="310" y="154"/>
                      </a:lnTo>
                      <a:lnTo>
                        <a:pt x="312" y="146"/>
                      </a:lnTo>
                      <a:lnTo>
                        <a:pt x="312" y="154"/>
                      </a:lnTo>
                      <a:lnTo>
                        <a:pt x="316" y="156"/>
                      </a:lnTo>
                      <a:lnTo>
                        <a:pt x="322" y="143"/>
                      </a:lnTo>
                      <a:lnTo>
                        <a:pt x="322" y="156"/>
                      </a:lnTo>
                      <a:lnTo>
                        <a:pt x="325" y="158"/>
                      </a:lnTo>
                      <a:lnTo>
                        <a:pt x="320" y="165"/>
                      </a:lnTo>
                      <a:lnTo>
                        <a:pt x="322" y="171"/>
                      </a:lnTo>
                      <a:lnTo>
                        <a:pt x="327" y="167"/>
                      </a:lnTo>
                      <a:lnTo>
                        <a:pt x="331" y="173"/>
                      </a:lnTo>
                      <a:lnTo>
                        <a:pt x="337" y="169"/>
                      </a:lnTo>
                      <a:lnTo>
                        <a:pt x="335" y="177"/>
                      </a:lnTo>
                      <a:lnTo>
                        <a:pt x="329" y="184"/>
                      </a:lnTo>
                      <a:lnTo>
                        <a:pt x="329" y="188"/>
                      </a:lnTo>
                      <a:lnTo>
                        <a:pt x="344" y="184"/>
                      </a:lnTo>
                      <a:lnTo>
                        <a:pt x="350" y="184"/>
                      </a:lnTo>
                      <a:lnTo>
                        <a:pt x="355" y="177"/>
                      </a:lnTo>
                      <a:lnTo>
                        <a:pt x="370" y="171"/>
                      </a:lnTo>
                      <a:lnTo>
                        <a:pt x="370" y="165"/>
                      </a:lnTo>
                      <a:lnTo>
                        <a:pt x="374" y="158"/>
                      </a:lnTo>
                      <a:lnTo>
                        <a:pt x="378" y="145"/>
                      </a:lnTo>
                      <a:lnTo>
                        <a:pt x="382" y="146"/>
                      </a:lnTo>
                      <a:lnTo>
                        <a:pt x="385" y="133"/>
                      </a:lnTo>
                      <a:lnTo>
                        <a:pt x="378" y="126"/>
                      </a:lnTo>
                      <a:lnTo>
                        <a:pt x="382" y="124"/>
                      </a:lnTo>
                      <a:lnTo>
                        <a:pt x="384" y="122"/>
                      </a:lnTo>
                      <a:lnTo>
                        <a:pt x="335" y="133"/>
                      </a:lnTo>
                      <a:lnTo>
                        <a:pt x="329" y="126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28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29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40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41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42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43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" name="Freeform 145"/>
              <p:cNvSpPr>
                <a:spLocks/>
              </p:cNvSpPr>
              <p:nvPr/>
            </p:nvSpPr>
            <p:spPr bwMode="auto">
              <a:xfrm>
                <a:off x="4910849" y="2017871"/>
                <a:ext cx="141221" cy="124702"/>
              </a:xfrm>
              <a:custGeom>
                <a:avLst/>
                <a:gdLst>
                  <a:gd name="T0" fmla="*/ 145 w 147"/>
                  <a:gd name="T1" fmla="*/ 68 h 143"/>
                  <a:gd name="T2" fmla="*/ 147 w 147"/>
                  <a:gd name="T3" fmla="*/ 62 h 143"/>
                  <a:gd name="T4" fmla="*/ 145 w 147"/>
                  <a:gd name="T5" fmla="*/ 55 h 143"/>
                  <a:gd name="T6" fmla="*/ 130 w 147"/>
                  <a:gd name="T7" fmla="*/ 0 h 143"/>
                  <a:gd name="T8" fmla="*/ 126 w 147"/>
                  <a:gd name="T9" fmla="*/ 0 h 143"/>
                  <a:gd name="T10" fmla="*/ 117 w 147"/>
                  <a:gd name="T11" fmla="*/ 2 h 143"/>
                  <a:gd name="T12" fmla="*/ 77 w 147"/>
                  <a:gd name="T13" fmla="*/ 11 h 143"/>
                  <a:gd name="T14" fmla="*/ 70 w 147"/>
                  <a:gd name="T15" fmla="*/ 15 h 143"/>
                  <a:gd name="T16" fmla="*/ 66 w 147"/>
                  <a:gd name="T17" fmla="*/ 15 h 143"/>
                  <a:gd name="T18" fmla="*/ 53 w 147"/>
                  <a:gd name="T19" fmla="*/ 19 h 143"/>
                  <a:gd name="T20" fmla="*/ 45 w 147"/>
                  <a:gd name="T21" fmla="*/ 19 h 143"/>
                  <a:gd name="T22" fmla="*/ 0 w 147"/>
                  <a:gd name="T23" fmla="*/ 30 h 143"/>
                  <a:gd name="T24" fmla="*/ 13 w 147"/>
                  <a:gd name="T25" fmla="*/ 107 h 143"/>
                  <a:gd name="T26" fmla="*/ 19 w 147"/>
                  <a:gd name="T27" fmla="*/ 115 h 143"/>
                  <a:gd name="T28" fmla="*/ 19 w 147"/>
                  <a:gd name="T29" fmla="*/ 120 h 143"/>
                  <a:gd name="T30" fmla="*/ 8 w 147"/>
                  <a:gd name="T31" fmla="*/ 132 h 143"/>
                  <a:gd name="T32" fmla="*/ 8 w 147"/>
                  <a:gd name="T33" fmla="*/ 135 h 143"/>
                  <a:gd name="T34" fmla="*/ 13 w 147"/>
                  <a:gd name="T35" fmla="*/ 143 h 143"/>
                  <a:gd name="T36" fmla="*/ 21 w 147"/>
                  <a:gd name="T37" fmla="*/ 139 h 143"/>
                  <a:gd name="T38" fmla="*/ 34 w 147"/>
                  <a:gd name="T39" fmla="*/ 126 h 143"/>
                  <a:gd name="T40" fmla="*/ 42 w 147"/>
                  <a:gd name="T41" fmla="*/ 122 h 143"/>
                  <a:gd name="T42" fmla="*/ 45 w 147"/>
                  <a:gd name="T43" fmla="*/ 115 h 143"/>
                  <a:gd name="T44" fmla="*/ 49 w 147"/>
                  <a:gd name="T45" fmla="*/ 117 h 143"/>
                  <a:gd name="T46" fmla="*/ 60 w 147"/>
                  <a:gd name="T47" fmla="*/ 103 h 143"/>
                  <a:gd name="T48" fmla="*/ 68 w 147"/>
                  <a:gd name="T49" fmla="*/ 102 h 143"/>
                  <a:gd name="T50" fmla="*/ 74 w 147"/>
                  <a:gd name="T51" fmla="*/ 98 h 143"/>
                  <a:gd name="T52" fmla="*/ 81 w 147"/>
                  <a:gd name="T53" fmla="*/ 98 h 143"/>
                  <a:gd name="T54" fmla="*/ 85 w 147"/>
                  <a:gd name="T55" fmla="*/ 94 h 143"/>
                  <a:gd name="T56" fmla="*/ 106 w 147"/>
                  <a:gd name="T57" fmla="*/ 90 h 143"/>
                  <a:gd name="T58" fmla="*/ 106 w 147"/>
                  <a:gd name="T59" fmla="*/ 85 h 143"/>
                  <a:gd name="T60" fmla="*/ 104 w 147"/>
                  <a:gd name="T61" fmla="*/ 81 h 143"/>
                  <a:gd name="T62" fmla="*/ 107 w 147"/>
                  <a:gd name="T63" fmla="*/ 81 h 143"/>
                  <a:gd name="T64" fmla="*/ 107 w 147"/>
                  <a:gd name="T65" fmla="*/ 85 h 143"/>
                  <a:gd name="T66" fmla="*/ 115 w 147"/>
                  <a:gd name="T67" fmla="*/ 85 h 143"/>
                  <a:gd name="T68" fmla="*/ 128 w 147"/>
                  <a:gd name="T69" fmla="*/ 77 h 143"/>
                  <a:gd name="T70" fmla="*/ 141 w 147"/>
                  <a:gd name="T71" fmla="*/ 72 h 143"/>
                  <a:gd name="T72" fmla="*/ 147 w 147"/>
                  <a:gd name="T73" fmla="*/ 73 h 143"/>
                  <a:gd name="T74" fmla="*/ 145 w 147"/>
                  <a:gd name="T75" fmla="*/ 70 h 143"/>
                  <a:gd name="T76" fmla="*/ 145 w 147"/>
                  <a:gd name="T77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43">
                    <a:moveTo>
                      <a:pt x="145" y="68"/>
                    </a:moveTo>
                    <a:lnTo>
                      <a:pt x="147" y="62"/>
                    </a:lnTo>
                    <a:lnTo>
                      <a:pt x="145" y="55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17" y="2"/>
                    </a:lnTo>
                    <a:lnTo>
                      <a:pt x="77" y="11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53" y="19"/>
                    </a:lnTo>
                    <a:lnTo>
                      <a:pt x="45" y="19"/>
                    </a:lnTo>
                    <a:lnTo>
                      <a:pt x="0" y="30"/>
                    </a:lnTo>
                    <a:lnTo>
                      <a:pt x="13" y="107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8" y="132"/>
                    </a:lnTo>
                    <a:lnTo>
                      <a:pt x="8" y="135"/>
                    </a:lnTo>
                    <a:lnTo>
                      <a:pt x="13" y="143"/>
                    </a:lnTo>
                    <a:lnTo>
                      <a:pt x="21" y="139"/>
                    </a:lnTo>
                    <a:lnTo>
                      <a:pt x="34" y="126"/>
                    </a:lnTo>
                    <a:lnTo>
                      <a:pt x="42" y="122"/>
                    </a:lnTo>
                    <a:lnTo>
                      <a:pt x="45" y="115"/>
                    </a:lnTo>
                    <a:lnTo>
                      <a:pt x="49" y="117"/>
                    </a:lnTo>
                    <a:lnTo>
                      <a:pt x="60" y="103"/>
                    </a:lnTo>
                    <a:lnTo>
                      <a:pt x="68" y="102"/>
                    </a:lnTo>
                    <a:lnTo>
                      <a:pt x="74" y="98"/>
                    </a:lnTo>
                    <a:lnTo>
                      <a:pt x="81" y="98"/>
                    </a:lnTo>
                    <a:lnTo>
                      <a:pt x="85" y="94"/>
                    </a:lnTo>
                    <a:lnTo>
                      <a:pt x="106" y="90"/>
                    </a:lnTo>
                    <a:lnTo>
                      <a:pt x="106" y="85"/>
                    </a:lnTo>
                    <a:lnTo>
                      <a:pt x="104" y="81"/>
                    </a:lnTo>
                    <a:lnTo>
                      <a:pt x="107" y="81"/>
                    </a:lnTo>
                    <a:lnTo>
                      <a:pt x="107" y="85"/>
                    </a:lnTo>
                    <a:lnTo>
                      <a:pt x="115" y="85"/>
                    </a:lnTo>
                    <a:lnTo>
                      <a:pt x="128" y="77"/>
                    </a:lnTo>
                    <a:lnTo>
                      <a:pt x="141" y="72"/>
                    </a:lnTo>
                    <a:lnTo>
                      <a:pt x="147" y="73"/>
                    </a:lnTo>
                    <a:lnTo>
                      <a:pt x="145" y="70"/>
                    </a:lnTo>
                    <a:lnTo>
                      <a:pt x="145" y="68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Freeform 146"/>
              <p:cNvSpPr>
                <a:spLocks/>
              </p:cNvSpPr>
              <p:nvPr/>
            </p:nvSpPr>
            <p:spPr bwMode="auto">
              <a:xfrm>
                <a:off x="4951198" y="1706552"/>
                <a:ext cx="137379" cy="258996"/>
              </a:xfrm>
              <a:custGeom>
                <a:avLst/>
                <a:gdLst>
                  <a:gd name="T0" fmla="*/ 129 w 143"/>
                  <a:gd name="T1" fmla="*/ 216 h 297"/>
                  <a:gd name="T2" fmla="*/ 127 w 143"/>
                  <a:gd name="T3" fmla="*/ 209 h 297"/>
                  <a:gd name="T4" fmla="*/ 120 w 143"/>
                  <a:gd name="T5" fmla="*/ 205 h 297"/>
                  <a:gd name="T6" fmla="*/ 114 w 143"/>
                  <a:gd name="T7" fmla="*/ 199 h 297"/>
                  <a:gd name="T8" fmla="*/ 111 w 143"/>
                  <a:gd name="T9" fmla="*/ 194 h 297"/>
                  <a:gd name="T10" fmla="*/ 109 w 143"/>
                  <a:gd name="T11" fmla="*/ 186 h 297"/>
                  <a:gd name="T12" fmla="*/ 109 w 143"/>
                  <a:gd name="T13" fmla="*/ 178 h 297"/>
                  <a:gd name="T14" fmla="*/ 101 w 143"/>
                  <a:gd name="T15" fmla="*/ 158 h 297"/>
                  <a:gd name="T16" fmla="*/ 50 w 143"/>
                  <a:gd name="T17" fmla="*/ 4 h 297"/>
                  <a:gd name="T18" fmla="*/ 49 w 143"/>
                  <a:gd name="T19" fmla="*/ 0 h 297"/>
                  <a:gd name="T20" fmla="*/ 41 w 143"/>
                  <a:gd name="T21" fmla="*/ 7 h 297"/>
                  <a:gd name="T22" fmla="*/ 35 w 143"/>
                  <a:gd name="T23" fmla="*/ 6 h 297"/>
                  <a:gd name="T24" fmla="*/ 28 w 143"/>
                  <a:gd name="T25" fmla="*/ 11 h 297"/>
                  <a:gd name="T26" fmla="*/ 28 w 143"/>
                  <a:gd name="T27" fmla="*/ 17 h 297"/>
                  <a:gd name="T28" fmla="*/ 26 w 143"/>
                  <a:gd name="T29" fmla="*/ 32 h 297"/>
                  <a:gd name="T30" fmla="*/ 26 w 143"/>
                  <a:gd name="T31" fmla="*/ 37 h 297"/>
                  <a:gd name="T32" fmla="*/ 26 w 143"/>
                  <a:gd name="T33" fmla="*/ 39 h 297"/>
                  <a:gd name="T34" fmla="*/ 24 w 143"/>
                  <a:gd name="T35" fmla="*/ 41 h 297"/>
                  <a:gd name="T36" fmla="*/ 28 w 143"/>
                  <a:gd name="T37" fmla="*/ 53 h 297"/>
                  <a:gd name="T38" fmla="*/ 24 w 143"/>
                  <a:gd name="T39" fmla="*/ 66 h 297"/>
                  <a:gd name="T40" fmla="*/ 26 w 143"/>
                  <a:gd name="T41" fmla="*/ 73 h 297"/>
                  <a:gd name="T42" fmla="*/ 32 w 143"/>
                  <a:gd name="T43" fmla="*/ 79 h 297"/>
                  <a:gd name="T44" fmla="*/ 34 w 143"/>
                  <a:gd name="T45" fmla="*/ 86 h 297"/>
                  <a:gd name="T46" fmla="*/ 34 w 143"/>
                  <a:gd name="T47" fmla="*/ 92 h 297"/>
                  <a:gd name="T48" fmla="*/ 28 w 143"/>
                  <a:gd name="T49" fmla="*/ 103 h 297"/>
                  <a:gd name="T50" fmla="*/ 17 w 143"/>
                  <a:gd name="T51" fmla="*/ 116 h 297"/>
                  <a:gd name="T52" fmla="*/ 13 w 143"/>
                  <a:gd name="T53" fmla="*/ 116 h 297"/>
                  <a:gd name="T54" fmla="*/ 7 w 143"/>
                  <a:gd name="T55" fmla="*/ 124 h 297"/>
                  <a:gd name="T56" fmla="*/ 7 w 143"/>
                  <a:gd name="T57" fmla="*/ 130 h 297"/>
                  <a:gd name="T58" fmla="*/ 11 w 143"/>
                  <a:gd name="T59" fmla="*/ 145 h 297"/>
                  <a:gd name="T60" fmla="*/ 9 w 143"/>
                  <a:gd name="T61" fmla="*/ 156 h 297"/>
                  <a:gd name="T62" fmla="*/ 11 w 143"/>
                  <a:gd name="T63" fmla="*/ 163 h 297"/>
                  <a:gd name="T64" fmla="*/ 7 w 143"/>
                  <a:gd name="T65" fmla="*/ 171 h 297"/>
                  <a:gd name="T66" fmla="*/ 7 w 143"/>
                  <a:gd name="T67" fmla="*/ 178 h 297"/>
                  <a:gd name="T68" fmla="*/ 5 w 143"/>
                  <a:gd name="T69" fmla="*/ 184 h 297"/>
                  <a:gd name="T70" fmla="*/ 2 w 143"/>
                  <a:gd name="T71" fmla="*/ 192 h 297"/>
                  <a:gd name="T72" fmla="*/ 3 w 143"/>
                  <a:gd name="T73" fmla="*/ 203 h 297"/>
                  <a:gd name="T74" fmla="*/ 0 w 143"/>
                  <a:gd name="T75" fmla="*/ 209 h 297"/>
                  <a:gd name="T76" fmla="*/ 5 w 143"/>
                  <a:gd name="T77" fmla="*/ 233 h 297"/>
                  <a:gd name="T78" fmla="*/ 5 w 143"/>
                  <a:gd name="T79" fmla="*/ 246 h 297"/>
                  <a:gd name="T80" fmla="*/ 11 w 143"/>
                  <a:gd name="T81" fmla="*/ 267 h 297"/>
                  <a:gd name="T82" fmla="*/ 7 w 143"/>
                  <a:gd name="T83" fmla="*/ 274 h 297"/>
                  <a:gd name="T84" fmla="*/ 7 w 143"/>
                  <a:gd name="T85" fmla="*/ 282 h 297"/>
                  <a:gd name="T86" fmla="*/ 11 w 143"/>
                  <a:gd name="T87" fmla="*/ 289 h 297"/>
                  <a:gd name="T88" fmla="*/ 17 w 143"/>
                  <a:gd name="T89" fmla="*/ 297 h 297"/>
                  <a:gd name="T90" fmla="*/ 105 w 143"/>
                  <a:gd name="T91" fmla="*/ 276 h 297"/>
                  <a:gd name="T92" fmla="*/ 114 w 143"/>
                  <a:gd name="T93" fmla="*/ 265 h 297"/>
                  <a:gd name="T94" fmla="*/ 118 w 143"/>
                  <a:gd name="T95" fmla="*/ 259 h 297"/>
                  <a:gd name="T96" fmla="*/ 120 w 143"/>
                  <a:gd name="T97" fmla="*/ 259 h 297"/>
                  <a:gd name="T98" fmla="*/ 124 w 143"/>
                  <a:gd name="T99" fmla="*/ 252 h 297"/>
                  <a:gd name="T100" fmla="*/ 131 w 143"/>
                  <a:gd name="T101" fmla="*/ 248 h 297"/>
                  <a:gd name="T102" fmla="*/ 135 w 143"/>
                  <a:gd name="T103" fmla="*/ 246 h 297"/>
                  <a:gd name="T104" fmla="*/ 139 w 143"/>
                  <a:gd name="T105" fmla="*/ 246 h 297"/>
                  <a:gd name="T106" fmla="*/ 139 w 143"/>
                  <a:gd name="T107" fmla="*/ 241 h 297"/>
                  <a:gd name="T108" fmla="*/ 143 w 143"/>
                  <a:gd name="T109" fmla="*/ 225 h 297"/>
                  <a:gd name="T110" fmla="*/ 139 w 143"/>
                  <a:gd name="T111" fmla="*/ 224 h 297"/>
                  <a:gd name="T112" fmla="*/ 135 w 143"/>
                  <a:gd name="T113" fmla="*/ 222 h 297"/>
                  <a:gd name="T114" fmla="*/ 129 w 143"/>
                  <a:gd name="T115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297">
                    <a:moveTo>
                      <a:pt x="129" y="216"/>
                    </a:moveTo>
                    <a:lnTo>
                      <a:pt x="127" y="209"/>
                    </a:lnTo>
                    <a:lnTo>
                      <a:pt x="120" y="205"/>
                    </a:lnTo>
                    <a:lnTo>
                      <a:pt x="114" y="199"/>
                    </a:lnTo>
                    <a:lnTo>
                      <a:pt x="111" y="194"/>
                    </a:lnTo>
                    <a:lnTo>
                      <a:pt x="109" y="186"/>
                    </a:lnTo>
                    <a:lnTo>
                      <a:pt x="109" y="178"/>
                    </a:lnTo>
                    <a:lnTo>
                      <a:pt x="101" y="158"/>
                    </a:lnTo>
                    <a:lnTo>
                      <a:pt x="50" y="4"/>
                    </a:lnTo>
                    <a:lnTo>
                      <a:pt x="49" y="0"/>
                    </a:lnTo>
                    <a:lnTo>
                      <a:pt x="41" y="7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6" y="32"/>
                    </a:lnTo>
                    <a:lnTo>
                      <a:pt x="26" y="37"/>
                    </a:lnTo>
                    <a:lnTo>
                      <a:pt x="26" y="39"/>
                    </a:lnTo>
                    <a:lnTo>
                      <a:pt x="24" y="41"/>
                    </a:lnTo>
                    <a:lnTo>
                      <a:pt x="28" y="53"/>
                    </a:lnTo>
                    <a:lnTo>
                      <a:pt x="24" y="66"/>
                    </a:lnTo>
                    <a:lnTo>
                      <a:pt x="26" y="73"/>
                    </a:lnTo>
                    <a:lnTo>
                      <a:pt x="32" y="79"/>
                    </a:lnTo>
                    <a:lnTo>
                      <a:pt x="34" y="86"/>
                    </a:lnTo>
                    <a:lnTo>
                      <a:pt x="34" y="92"/>
                    </a:lnTo>
                    <a:lnTo>
                      <a:pt x="28" y="103"/>
                    </a:lnTo>
                    <a:lnTo>
                      <a:pt x="17" y="116"/>
                    </a:lnTo>
                    <a:lnTo>
                      <a:pt x="13" y="116"/>
                    </a:lnTo>
                    <a:lnTo>
                      <a:pt x="7" y="124"/>
                    </a:lnTo>
                    <a:lnTo>
                      <a:pt x="7" y="130"/>
                    </a:lnTo>
                    <a:lnTo>
                      <a:pt x="11" y="145"/>
                    </a:lnTo>
                    <a:lnTo>
                      <a:pt x="9" y="156"/>
                    </a:lnTo>
                    <a:lnTo>
                      <a:pt x="11" y="163"/>
                    </a:lnTo>
                    <a:lnTo>
                      <a:pt x="7" y="171"/>
                    </a:lnTo>
                    <a:lnTo>
                      <a:pt x="7" y="178"/>
                    </a:lnTo>
                    <a:lnTo>
                      <a:pt x="5" y="184"/>
                    </a:lnTo>
                    <a:lnTo>
                      <a:pt x="2" y="192"/>
                    </a:lnTo>
                    <a:lnTo>
                      <a:pt x="3" y="203"/>
                    </a:lnTo>
                    <a:lnTo>
                      <a:pt x="0" y="209"/>
                    </a:lnTo>
                    <a:lnTo>
                      <a:pt x="5" y="233"/>
                    </a:lnTo>
                    <a:lnTo>
                      <a:pt x="5" y="246"/>
                    </a:lnTo>
                    <a:lnTo>
                      <a:pt x="11" y="267"/>
                    </a:lnTo>
                    <a:lnTo>
                      <a:pt x="7" y="274"/>
                    </a:lnTo>
                    <a:lnTo>
                      <a:pt x="7" y="282"/>
                    </a:lnTo>
                    <a:lnTo>
                      <a:pt x="11" y="289"/>
                    </a:lnTo>
                    <a:lnTo>
                      <a:pt x="17" y="297"/>
                    </a:lnTo>
                    <a:lnTo>
                      <a:pt x="105" y="276"/>
                    </a:lnTo>
                    <a:lnTo>
                      <a:pt x="114" y="265"/>
                    </a:lnTo>
                    <a:lnTo>
                      <a:pt x="118" y="259"/>
                    </a:lnTo>
                    <a:lnTo>
                      <a:pt x="120" y="259"/>
                    </a:lnTo>
                    <a:lnTo>
                      <a:pt x="124" y="252"/>
                    </a:lnTo>
                    <a:lnTo>
                      <a:pt x="131" y="248"/>
                    </a:lnTo>
                    <a:lnTo>
                      <a:pt x="135" y="246"/>
                    </a:lnTo>
                    <a:lnTo>
                      <a:pt x="139" y="246"/>
                    </a:lnTo>
                    <a:lnTo>
                      <a:pt x="139" y="241"/>
                    </a:lnTo>
                    <a:lnTo>
                      <a:pt x="143" y="225"/>
                    </a:lnTo>
                    <a:lnTo>
                      <a:pt x="139" y="224"/>
                    </a:lnTo>
                    <a:lnTo>
                      <a:pt x="135" y="222"/>
                    </a:lnTo>
                    <a:lnTo>
                      <a:pt x="129" y="216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Freeform 148"/>
              <p:cNvSpPr>
                <a:spLocks/>
              </p:cNvSpPr>
              <p:nvPr/>
            </p:nvSpPr>
            <p:spPr bwMode="auto">
              <a:xfrm>
                <a:off x="5035739" y="2011767"/>
                <a:ext cx="43231" cy="69763"/>
              </a:xfrm>
              <a:custGeom>
                <a:avLst/>
                <a:gdLst>
                  <a:gd name="T0" fmla="*/ 41 w 45"/>
                  <a:gd name="T1" fmla="*/ 18 h 80"/>
                  <a:gd name="T2" fmla="*/ 39 w 45"/>
                  <a:gd name="T3" fmla="*/ 13 h 80"/>
                  <a:gd name="T4" fmla="*/ 36 w 45"/>
                  <a:gd name="T5" fmla="*/ 11 h 80"/>
                  <a:gd name="T6" fmla="*/ 34 w 45"/>
                  <a:gd name="T7" fmla="*/ 5 h 80"/>
                  <a:gd name="T8" fmla="*/ 26 w 45"/>
                  <a:gd name="T9" fmla="*/ 0 h 80"/>
                  <a:gd name="T10" fmla="*/ 0 w 45"/>
                  <a:gd name="T11" fmla="*/ 7 h 80"/>
                  <a:gd name="T12" fmla="*/ 15 w 45"/>
                  <a:gd name="T13" fmla="*/ 62 h 80"/>
                  <a:gd name="T14" fmla="*/ 17 w 45"/>
                  <a:gd name="T15" fmla="*/ 69 h 80"/>
                  <a:gd name="T16" fmla="*/ 15 w 45"/>
                  <a:gd name="T17" fmla="*/ 75 h 80"/>
                  <a:gd name="T18" fmla="*/ 15 w 45"/>
                  <a:gd name="T19" fmla="*/ 77 h 80"/>
                  <a:gd name="T20" fmla="*/ 17 w 45"/>
                  <a:gd name="T21" fmla="*/ 80 h 80"/>
                  <a:gd name="T22" fmla="*/ 23 w 45"/>
                  <a:gd name="T23" fmla="*/ 77 h 80"/>
                  <a:gd name="T24" fmla="*/ 43 w 45"/>
                  <a:gd name="T25" fmla="*/ 63 h 80"/>
                  <a:gd name="T26" fmla="*/ 43 w 45"/>
                  <a:gd name="T27" fmla="*/ 56 h 80"/>
                  <a:gd name="T28" fmla="*/ 41 w 45"/>
                  <a:gd name="T29" fmla="*/ 48 h 80"/>
                  <a:gd name="T30" fmla="*/ 41 w 45"/>
                  <a:gd name="T31" fmla="*/ 41 h 80"/>
                  <a:gd name="T32" fmla="*/ 36 w 45"/>
                  <a:gd name="T33" fmla="*/ 33 h 80"/>
                  <a:gd name="T34" fmla="*/ 39 w 45"/>
                  <a:gd name="T35" fmla="*/ 28 h 80"/>
                  <a:gd name="T36" fmla="*/ 38 w 45"/>
                  <a:gd name="T37" fmla="*/ 20 h 80"/>
                  <a:gd name="T38" fmla="*/ 43 w 45"/>
                  <a:gd name="T39" fmla="*/ 28 h 80"/>
                  <a:gd name="T40" fmla="*/ 45 w 45"/>
                  <a:gd name="T41" fmla="*/ 24 h 80"/>
                  <a:gd name="T42" fmla="*/ 45 w 45"/>
                  <a:gd name="T43" fmla="*/ 22 h 80"/>
                  <a:gd name="T44" fmla="*/ 41 w 45"/>
                  <a:gd name="T45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80">
                    <a:moveTo>
                      <a:pt x="41" y="18"/>
                    </a:moveTo>
                    <a:lnTo>
                      <a:pt x="39" y="13"/>
                    </a:lnTo>
                    <a:lnTo>
                      <a:pt x="36" y="11"/>
                    </a:lnTo>
                    <a:lnTo>
                      <a:pt x="34" y="5"/>
                    </a:lnTo>
                    <a:lnTo>
                      <a:pt x="26" y="0"/>
                    </a:lnTo>
                    <a:lnTo>
                      <a:pt x="0" y="7"/>
                    </a:lnTo>
                    <a:lnTo>
                      <a:pt x="15" y="62"/>
                    </a:lnTo>
                    <a:lnTo>
                      <a:pt x="17" y="69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7" y="80"/>
                    </a:lnTo>
                    <a:lnTo>
                      <a:pt x="23" y="77"/>
                    </a:lnTo>
                    <a:lnTo>
                      <a:pt x="43" y="63"/>
                    </a:lnTo>
                    <a:lnTo>
                      <a:pt x="43" y="56"/>
                    </a:lnTo>
                    <a:lnTo>
                      <a:pt x="41" y="48"/>
                    </a:lnTo>
                    <a:lnTo>
                      <a:pt x="41" y="41"/>
                    </a:lnTo>
                    <a:lnTo>
                      <a:pt x="36" y="33"/>
                    </a:lnTo>
                    <a:lnTo>
                      <a:pt x="39" y="28"/>
                    </a:lnTo>
                    <a:lnTo>
                      <a:pt x="38" y="20"/>
                    </a:lnTo>
                    <a:lnTo>
                      <a:pt x="43" y="28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1" y="18"/>
                    </a:lnTo>
                    <a:close/>
                  </a:path>
                </a:pathLst>
              </a:custGeom>
              <a:solidFill>
                <a:srgbClr val="498C91"/>
              </a:solidFill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Freeform 149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Freeform 150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Freeform 151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Freeform 152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Freeform 153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Freeform 154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1028701" y="1983861"/>
                <a:ext cx="665758" cy="1012439"/>
                <a:chOff x="1028701" y="1983861"/>
                <a:chExt cx="665758" cy="1012439"/>
              </a:xfrm>
              <a:grpFill/>
            </p:grpSpPr>
            <p:sp>
              <p:nvSpPr>
                <p:cNvPr id="186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4813819" y="2127748"/>
                <a:ext cx="108558" cy="225859"/>
                <a:chOff x="4813819" y="2127748"/>
                <a:chExt cx="108558" cy="225859"/>
              </a:xfrm>
              <a:grpFill/>
            </p:grpSpPr>
            <p:sp>
              <p:nvSpPr>
                <p:cNvPr id="183" name="Freeform 131"/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324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325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4438189" y="1771956"/>
                <a:ext cx="613881" cy="415091"/>
                <a:chOff x="4438189" y="1771956"/>
                <a:chExt cx="613881" cy="415091"/>
              </a:xfrm>
              <a:grpFill/>
            </p:grpSpPr>
            <p:sp>
              <p:nvSpPr>
                <p:cNvPr id="181" name="Freeform 326"/>
                <p:cNvSpPr>
                  <a:spLocks/>
                </p:cNvSpPr>
                <p:nvPr/>
              </p:nvSpPr>
              <p:spPr bwMode="auto">
                <a:xfrm>
                  <a:off x="4438189" y="1771956"/>
                  <a:ext cx="490913" cy="398523"/>
                </a:xfrm>
                <a:custGeom>
                  <a:avLst/>
                  <a:gdLst>
                    <a:gd name="T0" fmla="*/ 511 w 511"/>
                    <a:gd name="T1" fmla="*/ 402 h 457"/>
                    <a:gd name="T2" fmla="*/ 505 w 511"/>
                    <a:gd name="T3" fmla="*/ 389 h 457"/>
                    <a:gd name="T4" fmla="*/ 489 w 511"/>
                    <a:gd name="T5" fmla="*/ 307 h 457"/>
                    <a:gd name="T6" fmla="*/ 490 w 511"/>
                    <a:gd name="T7" fmla="*/ 233 h 457"/>
                    <a:gd name="T8" fmla="*/ 487 w 511"/>
                    <a:gd name="T9" fmla="*/ 222 h 457"/>
                    <a:gd name="T10" fmla="*/ 460 w 511"/>
                    <a:gd name="T11" fmla="*/ 143 h 457"/>
                    <a:gd name="T12" fmla="*/ 455 w 511"/>
                    <a:gd name="T13" fmla="*/ 145 h 457"/>
                    <a:gd name="T14" fmla="*/ 453 w 511"/>
                    <a:gd name="T15" fmla="*/ 119 h 457"/>
                    <a:gd name="T16" fmla="*/ 443 w 511"/>
                    <a:gd name="T17" fmla="*/ 98 h 457"/>
                    <a:gd name="T18" fmla="*/ 445 w 511"/>
                    <a:gd name="T19" fmla="*/ 81 h 457"/>
                    <a:gd name="T20" fmla="*/ 443 w 511"/>
                    <a:gd name="T21" fmla="*/ 66 h 457"/>
                    <a:gd name="T22" fmla="*/ 442 w 511"/>
                    <a:gd name="T23" fmla="*/ 53 h 457"/>
                    <a:gd name="T24" fmla="*/ 432 w 511"/>
                    <a:gd name="T25" fmla="*/ 40 h 457"/>
                    <a:gd name="T26" fmla="*/ 427 w 511"/>
                    <a:gd name="T27" fmla="*/ 15 h 457"/>
                    <a:gd name="T28" fmla="*/ 425 w 511"/>
                    <a:gd name="T29" fmla="*/ 4 h 457"/>
                    <a:gd name="T30" fmla="*/ 372 w 511"/>
                    <a:gd name="T31" fmla="*/ 15 h 457"/>
                    <a:gd name="T32" fmla="*/ 317 w 511"/>
                    <a:gd name="T33" fmla="*/ 25 h 457"/>
                    <a:gd name="T34" fmla="*/ 278 w 511"/>
                    <a:gd name="T35" fmla="*/ 58 h 457"/>
                    <a:gd name="T36" fmla="*/ 257 w 511"/>
                    <a:gd name="T37" fmla="*/ 103 h 457"/>
                    <a:gd name="T38" fmla="*/ 244 w 511"/>
                    <a:gd name="T39" fmla="*/ 122 h 457"/>
                    <a:gd name="T40" fmla="*/ 223 w 511"/>
                    <a:gd name="T41" fmla="*/ 143 h 457"/>
                    <a:gd name="T42" fmla="*/ 229 w 511"/>
                    <a:gd name="T43" fmla="*/ 154 h 457"/>
                    <a:gd name="T44" fmla="*/ 229 w 511"/>
                    <a:gd name="T45" fmla="*/ 150 h 457"/>
                    <a:gd name="T46" fmla="*/ 237 w 511"/>
                    <a:gd name="T47" fmla="*/ 158 h 457"/>
                    <a:gd name="T48" fmla="*/ 242 w 511"/>
                    <a:gd name="T49" fmla="*/ 160 h 457"/>
                    <a:gd name="T50" fmla="*/ 235 w 511"/>
                    <a:gd name="T51" fmla="*/ 169 h 457"/>
                    <a:gd name="T52" fmla="*/ 242 w 511"/>
                    <a:gd name="T53" fmla="*/ 188 h 457"/>
                    <a:gd name="T54" fmla="*/ 246 w 511"/>
                    <a:gd name="T55" fmla="*/ 201 h 457"/>
                    <a:gd name="T56" fmla="*/ 233 w 511"/>
                    <a:gd name="T57" fmla="*/ 209 h 457"/>
                    <a:gd name="T58" fmla="*/ 218 w 511"/>
                    <a:gd name="T59" fmla="*/ 222 h 457"/>
                    <a:gd name="T60" fmla="*/ 208 w 511"/>
                    <a:gd name="T61" fmla="*/ 237 h 457"/>
                    <a:gd name="T62" fmla="*/ 197 w 511"/>
                    <a:gd name="T63" fmla="*/ 246 h 457"/>
                    <a:gd name="T64" fmla="*/ 177 w 511"/>
                    <a:gd name="T65" fmla="*/ 246 h 457"/>
                    <a:gd name="T66" fmla="*/ 148 w 511"/>
                    <a:gd name="T67" fmla="*/ 258 h 457"/>
                    <a:gd name="T68" fmla="*/ 103 w 511"/>
                    <a:gd name="T69" fmla="*/ 250 h 457"/>
                    <a:gd name="T70" fmla="*/ 62 w 511"/>
                    <a:gd name="T71" fmla="*/ 261 h 457"/>
                    <a:gd name="T72" fmla="*/ 49 w 511"/>
                    <a:gd name="T73" fmla="*/ 269 h 457"/>
                    <a:gd name="T74" fmla="*/ 36 w 511"/>
                    <a:gd name="T75" fmla="*/ 276 h 457"/>
                    <a:gd name="T76" fmla="*/ 39 w 511"/>
                    <a:gd name="T77" fmla="*/ 290 h 457"/>
                    <a:gd name="T78" fmla="*/ 52 w 511"/>
                    <a:gd name="T79" fmla="*/ 297 h 457"/>
                    <a:gd name="T80" fmla="*/ 51 w 511"/>
                    <a:gd name="T81" fmla="*/ 305 h 457"/>
                    <a:gd name="T82" fmla="*/ 58 w 511"/>
                    <a:gd name="T83" fmla="*/ 327 h 457"/>
                    <a:gd name="T84" fmla="*/ 43 w 511"/>
                    <a:gd name="T85" fmla="*/ 348 h 457"/>
                    <a:gd name="T86" fmla="*/ 30 w 511"/>
                    <a:gd name="T87" fmla="*/ 363 h 457"/>
                    <a:gd name="T88" fmla="*/ 4 w 511"/>
                    <a:gd name="T89" fmla="*/ 393 h 457"/>
                    <a:gd name="T90" fmla="*/ 2 w 511"/>
                    <a:gd name="T91" fmla="*/ 397 h 457"/>
                    <a:gd name="T92" fmla="*/ 69 w 511"/>
                    <a:gd name="T93" fmla="*/ 410 h 457"/>
                    <a:gd name="T94" fmla="*/ 276 w 511"/>
                    <a:gd name="T95" fmla="*/ 369 h 457"/>
                    <a:gd name="T96" fmla="*/ 349 w 511"/>
                    <a:gd name="T97" fmla="*/ 354 h 457"/>
                    <a:gd name="T98" fmla="*/ 361 w 511"/>
                    <a:gd name="T99" fmla="*/ 363 h 457"/>
                    <a:gd name="T100" fmla="*/ 374 w 511"/>
                    <a:gd name="T101" fmla="*/ 367 h 457"/>
                    <a:gd name="T102" fmla="*/ 381 w 511"/>
                    <a:gd name="T103" fmla="*/ 389 h 457"/>
                    <a:gd name="T104" fmla="*/ 400 w 511"/>
                    <a:gd name="T105" fmla="*/ 401 h 457"/>
                    <a:gd name="T106" fmla="*/ 415 w 511"/>
                    <a:gd name="T107" fmla="*/ 406 h 457"/>
                    <a:gd name="T108" fmla="*/ 487 w 511"/>
                    <a:gd name="T109" fmla="*/ 431 h 457"/>
                    <a:gd name="T110" fmla="*/ 475 w 511"/>
                    <a:gd name="T111" fmla="*/ 408 h 457"/>
                    <a:gd name="T112" fmla="*/ 475 w 511"/>
                    <a:gd name="T113" fmla="*/ 399 h 457"/>
                    <a:gd name="T114" fmla="*/ 483 w 511"/>
                    <a:gd name="T115" fmla="*/ 410 h 457"/>
                    <a:gd name="T116" fmla="*/ 489 w 511"/>
                    <a:gd name="T117" fmla="*/ 442 h 457"/>
                    <a:gd name="T118" fmla="*/ 489 w 511"/>
                    <a:gd name="T119" fmla="*/ 457 h 457"/>
                    <a:gd name="T120" fmla="*/ 498 w 511"/>
                    <a:gd name="T121" fmla="*/ 448 h 457"/>
                    <a:gd name="T122" fmla="*/ 505 w 511"/>
                    <a:gd name="T123" fmla="*/ 425 h 457"/>
                    <a:gd name="T124" fmla="*/ 500 w 511"/>
                    <a:gd name="T125" fmla="*/ 414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1" h="457">
                      <a:moveTo>
                        <a:pt x="500" y="414"/>
                      </a:moveTo>
                      <a:lnTo>
                        <a:pt x="511" y="402"/>
                      </a:lnTo>
                      <a:lnTo>
                        <a:pt x="511" y="397"/>
                      </a:lnTo>
                      <a:lnTo>
                        <a:pt x="505" y="389"/>
                      </a:lnTo>
                      <a:lnTo>
                        <a:pt x="492" y="312"/>
                      </a:lnTo>
                      <a:lnTo>
                        <a:pt x="489" y="307"/>
                      </a:lnTo>
                      <a:lnTo>
                        <a:pt x="490" y="241"/>
                      </a:lnTo>
                      <a:lnTo>
                        <a:pt x="490" y="233"/>
                      </a:lnTo>
                      <a:lnTo>
                        <a:pt x="487" y="228"/>
                      </a:lnTo>
                      <a:lnTo>
                        <a:pt x="487" y="222"/>
                      </a:lnTo>
                      <a:lnTo>
                        <a:pt x="472" y="152"/>
                      </a:lnTo>
                      <a:lnTo>
                        <a:pt x="460" y="143"/>
                      </a:lnTo>
                      <a:lnTo>
                        <a:pt x="458" y="152"/>
                      </a:lnTo>
                      <a:lnTo>
                        <a:pt x="455" y="145"/>
                      </a:lnTo>
                      <a:lnTo>
                        <a:pt x="457" y="132"/>
                      </a:lnTo>
                      <a:lnTo>
                        <a:pt x="453" y="119"/>
                      </a:lnTo>
                      <a:lnTo>
                        <a:pt x="447" y="111"/>
                      </a:lnTo>
                      <a:lnTo>
                        <a:pt x="443" y="98"/>
                      </a:lnTo>
                      <a:lnTo>
                        <a:pt x="443" y="85"/>
                      </a:lnTo>
                      <a:lnTo>
                        <a:pt x="445" y="81"/>
                      </a:lnTo>
                      <a:lnTo>
                        <a:pt x="445" y="73"/>
                      </a:lnTo>
                      <a:lnTo>
                        <a:pt x="443" y="66"/>
                      </a:lnTo>
                      <a:lnTo>
                        <a:pt x="443" y="60"/>
                      </a:lnTo>
                      <a:lnTo>
                        <a:pt x="442" y="53"/>
                      </a:lnTo>
                      <a:lnTo>
                        <a:pt x="434" y="47"/>
                      </a:lnTo>
                      <a:lnTo>
                        <a:pt x="432" y="40"/>
                      </a:lnTo>
                      <a:lnTo>
                        <a:pt x="432" y="23"/>
                      </a:lnTo>
                      <a:lnTo>
                        <a:pt x="427" y="15"/>
                      </a:lnTo>
                      <a:lnTo>
                        <a:pt x="427" y="8"/>
                      </a:lnTo>
                      <a:lnTo>
                        <a:pt x="425" y="4"/>
                      </a:lnTo>
                      <a:lnTo>
                        <a:pt x="425" y="0"/>
                      </a:lnTo>
                      <a:lnTo>
                        <a:pt x="372" y="15"/>
                      </a:lnTo>
                      <a:lnTo>
                        <a:pt x="323" y="25"/>
                      </a:lnTo>
                      <a:lnTo>
                        <a:pt x="317" y="25"/>
                      </a:lnTo>
                      <a:lnTo>
                        <a:pt x="302" y="32"/>
                      </a:lnTo>
                      <a:lnTo>
                        <a:pt x="278" y="58"/>
                      </a:lnTo>
                      <a:lnTo>
                        <a:pt x="257" y="96"/>
                      </a:lnTo>
                      <a:lnTo>
                        <a:pt x="257" y="103"/>
                      </a:lnTo>
                      <a:lnTo>
                        <a:pt x="246" y="119"/>
                      </a:lnTo>
                      <a:lnTo>
                        <a:pt x="244" y="122"/>
                      </a:lnTo>
                      <a:lnTo>
                        <a:pt x="237" y="130"/>
                      </a:lnTo>
                      <a:lnTo>
                        <a:pt x="223" y="143"/>
                      </a:lnTo>
                      <a:lnTo>
                        <a:pt x="223" y="149"/>
                      </a:lnTo>
                      <a:lnTo>
                        <a:pt x="229" y="154"/>
                      </a:lnTo>
                      <a:lnTo>
                        <a:pt x="231" y="158"/>
                      </a:lnTo>
                      <a:lnTo>
                        <a:pt x="229" y="150"/>
                      </a:lnTo>
                      <a:lnTo>
                        <a:pt x="237" y="147"/>
                      </a:lnTo>
                      <a:lnTo>
                        <a:pt x="237" y="158"/>
                      </a:lnTo>
                      <a:lnTo>
                        <a:pt x="246" y="152"/>
                      </a:lnTo>
                      <a:lnTo>
                        <a:pt x="242" y="160"/>
                      </a:lnTo>
                      <a:lnTo>
                        <a:pt x="240" y="166"/>
                      </a:lnTo>
                      <a:lnTo>
                        <a:pt x="235" y="169"/>
                      </a:lnTo>
                      <a:lnTo>
                        <a:pt x="240" y="182"/>
                      </a:lnTo>
                      <a:lnTo>
                        <a:pt x="242" y="188"/>
                      </a:lnTo>
                      <a:lnTo>
                        <a:pt x="244" y="194"/>
                      </a:lnTo>
                      <a:lnTo>
                        <a:pt x="246" y="201"/>
                      </a:lnTo>
                      <a:lnTo>
                        <a:pt x="240" y="209"/>
                      </a:lnTo>
                      <a:lnTo>
                        <a:pt x="233" y="209"/>
                      </a:lnTo>
                      <a:lnTo>
                        <a:pt x="225" y="216"/>
                      </a:lnTo>
                      <a:lnTo>
                        <a:pt x="218" y="222"/>
                      </a:lnTo>
                      <a:lnTo>
                        <a:pt x="214" y="229"/>
                      </a:lnTo>
                      <a:lnTo>
                        <a:pt x="208" y="237"/>
                      </a:lnTo>
                      <a:lnTo>
                        <a:pt x="201" y="241"/>
                      </a:lnTo>
                      <a:lnTo>
                        <a:pt x="197" y="246"/>
                      </a:lnTo>
                      <a:lnTo>
                        <a:pt x="192" y="244"/>
                      </a:lnTo>
                      <a:lnTo>
                        <a:pt x="177" y="246"/>
                      </a:lnTo>
                      <a:lnTo>
                        <a:pt x="163" y="248"/>
                      </a:lnTo>
                      <a:lnTo>
                        <a:pt x="148" y="258"/>
                      </a:lnTo>
                      <a:lnTo>
                        <a:pt x="131" y="250"/>
                      </a:lnTo>
                      <a:lnTo>
                        <a:pt x="103" y="250"/>
                      </a:lnTo>
                      <a:lnTo>
                        <a:pt x="77" y="256"/>
                      </a:lnTo>
                      <a:lnTo>
                        <a:pt x="62" y="261"/>
                      </a:lnTo>
                      <a:lnTo>
                        <a:pt x="56" y="267"/>
                      </a:lnTo>
                      <a:lnTo>
                        <a:pt x="49" y="269"/>
                      </a:lnTo>
                      <a:lnTo>
                        <a:pt x="41" y="273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39" y="290"/>
                      </a:lnTo>
                      <a:lnTo>
                        <a:pt x="37" y="295"/>
                      </a:lnTo>
                      <a:lnTo>
                        <a:pt x="52" y="297"/>
                      </a:lnTo>
                      <a:lnTo>
                        <a:pt x="52" y="301"/>
                      </a:lnTo>
                      <a:lnTo>
                        <a:pt x="51" y="305"/>
                      </a:lnTo>
                      <a:lnTo>
                        <a:pt x="58" y="320"/>
                      </a:lnTo>
                      <a:lnTo>
                        <a:pt x="58" y="327"/>
                      </a:lnTo>
                      <a:lnTo>
                        <a:pt x="47" y="340"/>
                      </a:lnTo>
                      <a:lnTo>
                        <a:pt x="43" y="348"/>
                      </a:lnTo>
                      <a:lnTo>
                        <a:pt x="37" y="354"/>
                      </a:lnTo>
                      <a:lnTo>
                        <a:pt x="30" y="363"/>
                      </a:lnTo>
                      <a:lnTo>
                        <a:pt x="19" y="376"/>
                      </a:lnTo>
                      <a:lnTo>
                        <a:pt x="4" y="393"/>
                      </a:lnTo>
                      <a:lnTo>
                        <a:pt x="0" y="395"/>
                      </a:lnTo>
                      <a:lnTo>
                        <a:pt x="2" y="397"/>
                      </a:lnTo>
                      <a:lnTo>
                        <a:pt x="5" y="421"/>
                      </a:lnTo>
                      <a:lnTo>
                        <a:pt x="69" y="410"/>
                      </a:lnTo>
                      <a:lnTo>
                        <a:pt x="167" y="391"/>
                      </a:lnTo>
                      <a:lnTo>
                        <a:pt x="276" y="369"/>
                      </a:lnTo>
                      <a:lnTo>
                        <a:pt x="349" y="352"/>
                      </a:lnTo>
                      <a:lnTo>
                        <a:pt x="349" y="354"/>
                      </a:lnTo>
                      <a:lnTo>
                        <a:pt x="357" y="355"/>
                      </a:lnTo>
                      <a:lnTo>
                        <a:pt x="361" y="363"/>
                      </a:lnTo>
                      <a:lnTo>
                        <a:pt x="366" y="361"/>
                      </a:lnTo>
                      <a:lnTo>
                        <a:pt x="374" y="367"/>
                      </a:lnTo>
                      <a:lnTo>
                        <a:pt x="380" y="382"/>
                      </a:lnTo>
                      <a:lnTo>
                        <a:pt x="381" y="389"/>
                      </a:lnTo>
                      <a:lnTo>
                        <a:pt x="387" y="397"/>
                      </a:lnTo>
                      <a:lnTo>
                        <a:pt x="400" y="401"/>
                      </a:lnTo>
                      <a:lnTo>
                        <a:pt x="408" y="402"/>
                      </a:lnTo>
                      <a:lnTo>
                        <a:pt x="415" y="406"/>
                      </a:lnTo>
                      <a:lnTo>
                        <a:pt x="415" y="408"/>
                      </a:lnTo>
                      <a:lnTo>
                        <a:pt x="487" y="431"/>
                      </a:lnTo>
                      <a:lnTo>
                        <a:pt x="481" y="414"/>
                      </a:lnTo>
                      <a:lnTo>
                        <a:pt x="475" y="408"/>
                      </a:lnTo>
                      <a:lnTo>
                        <a:pt x="474" y="401"/>
                      </a:lnTo>
                      <a:lnTo>
                        <a:pt x="475" y="399"/>
                      </a:lnTo>
                      <a:lnTo>
                        <a:pt x="477" y="406"/>
                      </a:lnTo>
                      <a:lnTo>
                        <a:pt x="483" y="410"/>
                      </a:lnTo>
                      <a:lnTo>
                        <a:pt x="487" y="421"/>
                      </a:lnTo>
                      <a:lnTo>
                        <a:pt x="489" y="442"/>
                      </a:lnTo>
                      <a:lnTo>
                        <a:pt x="485" y="457"/>
                      </a:lnTo>
                      <a:lnTo>
                        <a:pt x="489" y="457"/>
                      </a:lnTo>
                      <a:lnTo>
                        <a:pt x="490" y="449"/>
                      </a:lnTo>
                      <a:lnTo>
                        <a:pt x="498" y="448"/>
                      </a:lnTo>
                      <a:lnTo>
                        <a:pt x="500" y="440"/>
                      </a:lnTo>
                      <a:lnTo>
                        <a:pt x="505" y="425"/>
                      </a:lnTo>
                      <a:lnTo>
                        <a:pt x="500" y="417"/>
                      </a:lnTo>
                      <a:lnTo>
                        <a:pt x="500" y="414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329"/>
                <p:cNvSpPr>
                  <a:spLocks/>
                </p:cNvSpPr>
                <p:nvPr/>
              </p:nvSpPr>
              <p:spPr bwMode="auto">
                <a:xfrm>
                  <a:off x="4906045" y="2105075"/>
                  <a:ext cx="146025" cy="81972"/>
                </a:xfrm>
                <a:custGeom>
                  <a:avLst/>
                  <a:gdLst>
                    <a:gd name="T0" fmla="*/ 139 w 152"/>
                    <a:gd name="T1" fmla="*/ 11 h 94"/>
                    <a:gd name="T2" fmla="*/ 135 w 152"/>
                    <a:gd name="T3" fmla="*/ 9 h 94"/>
                    <a:gd name="T4" fmla="*/ 129 w 152"/>
                    <a:gd name="T5" fmla="*/ 11 h 94"/>
                    <a:gd name="T6" fmla="*/ 122 w 152"/>
                    <a:gd name="T7" fmla="*/ 15 h 94"/>
                    <a:gd name="T8" fmla="*/ 112 w 152"/>
                    <a:gd name="T9" fmla="*/ 28 h 94"/>
                    <a:gd name="T10" fmla="*/ 109 w 152"/>
                    <a:gd name="T11" fmla="*/ 30 h 94"/>
                    <a:gd name="T12" fmla="*/ 101 w 152"/>
                    <a:gd name="T13" fmla="*/ 32 h 94"/>
                    <a:gd name="T14" fmla="*/ 107 w 152"/>
                    <a:gd name="T15" fmla="*/ 24 h 94"/>
                    <a:gd name="T16" fmla="*/ 114 w 152"/>
                    <a:gd name="T17" fmla="*/ 19 h 94"/>
                    <a:gd name="T18" fmla="*/ 114 w 152"/>
                    <a:gd name="T19" fmla="*/ 11 h 94"/>
                    <a:gd name="T20" fmla="*/ 120 w 152"/>
                    <a:gd name="T21" fmla="*/ 0 h 94"/>
                    <a:gd name="T22" fmla="*/ 99 w 152"/>
                    <a:gd name="T23" fmla="*/ 24 h 94"/>
                    <a:gd name="T24" fmla="*/ 86 w 152"/>
                    <a:gd name="T25" fmla="*/ 30 h 94"/>
                    <a:gd name="T26" fmla="*/ 65 w 152"/>
                    <a:gd name="T27" fmla="*/ 35 h 94"/>
                    <a:gd name="T28" fmla="*/ 60 w 152"/>
                    <a:gd name="T29" fmla="*/ 37 h 94"/>
                    <a:gd name="T30" fmla="*/ 56 w 152"/>
                    <a:gd name="T31" fmla="*/ 43 h 94"/>
                    <a:gd name="T32" fmla="*/ 49 w 152"/>
                    <a:gd name="T33" fmla="*/ 43 h 94"/>
                    <a:gd name="T34" fmla="*/ 35 w 152"/>
                    <a:gd name="T35" fmla="*/ 50 h 94"/>
                    <a:gd name="T36" fmla="*/ 30 w 152"/>
                    <a:gd name="T37" fmla="*/ 50 h 94"/>
                    <a:gd name="T38" fmla="*/ 22 w 152"/>
                    <a:gd name="T39" fmla="*/ 54 h 94"/>
                    <a:gd name="T40" fmla="*/ 24 w 152"/>
                    <a:gd name="T41" fmla="*/ 62 h 94"/>
                    <a:gd name="T42" fmla="*/ 17 w 152"/>
                    <a:gd name="T43" fmla="*/ 60 h 94"/>
                    <a:gd name="T44" fmla="*/ 15 w 152"/>
                    <a:gd name="T45" fmla="*/ 67 h 94"/>
                    <a:gd name="T46" fmla="*/ 2 w 152"/>
                    <a:gd name="T47" fmla="*/ 75 h 94"/>
                    <a:gd name="T48" fmla="*/ 0 w 152"/>
                    <a:gd name="T49" fmla="*/ 84 h 94"/>
                    <a:gd name="T50" fmla="*/ 0 w 152"/>
                    <a:gd name="T51" fmla="*/ 90 h 94"/>
                    <a:gd name="T52" fmla="*/ 2 w 152"/>
                    <a:gd name="T53" fmla="*/ 92 h 94"/>
                    <a:gd name="T54" fmla="*/ 15 w 152"/>
                    <a:gd name="T55" fmla="*/ 88 h 94"/>
                    <a:gd name="T56" fmla="*/ 7 w 152"/>
                    <a:gd name="T57" fmla="*/ 94 h 94"/>
                    <a:gd name="T58" fmla="*/ 22 w 152"/>
                    <a:gd name="T59" fmla="*/ 88 h 94"/>
                    <a:gd name="T60" fmla="*/ 47 w 152"/>
                    <a:gd name="T61" fmla="*/ 73 h 94"/>
                    <a:gd name="T62" fmla="*/ 49 w 152"/>
                    <a:gd name="T63" fmla="*/ 73 h 94"/>
                    <a:gd name="T64" fmla="*/ 58 w 152"/>
                    <a:gd name="T65" fmla="*/ 67 h 94"/>
                    <a:gd name="T66" fmla="*/ 64 w 152"/>
                    <a:gd name="T67" fmla="*/ 64 h 94"/>
                    <a:gd name="T68" fmla="*/ 79 w 152"/>
                    <a:gd name="T69" fmla="*/ 56 h 94"/>
                    <a:gd name="T70" fmla="*/ 86 w 152"/>
                    <a:gd name="T71" fmla="*/ 52 h 94"/>
                    <a:gd name="T72" fmla="*/ 94 w 152"/>
                    <a:gd name="T73" fmla="*/ 49 h 94"/>
                    <a:gd name="T74" fmla="*/ 99 w 152"/>
                    <a:gd name="T75" fmla="*/ 47 h 94"/>
                    <a:gd name="T76" fmla="*/ 112 w 152"/>
                    <a:gd name="T77" fmla="*/ 37 h 94"/>
                    <a:gd name="T78" fmla="*/ 114 w 152"/>
                    <a:gd name="T79" fmla="*/ 32 h 94"/>
                    <a:gd name="T80" fmla="*/ 122 w 152"/>
                    <a:gd name="T81" fmla="*/ 30 h 94"/>
                    <a:gd name="T82" fmla="*/ 135 w 152"/>
                    <a:gd name="T83" fmla="*/ 19 h 94"/>
                    <a:gd name="T84" fmla="*/ 143 w 152"/>
                    <a:gd name="T85" fmla="*/ 15 h 94"/>
                    <a:gd name="T86" fmla="*/ 152 w 152"/>
                    <a:gd name="T87" fmla="*/ 3 h 94"/>
                    <a:gd name="T88" fmla="*/ 144 w 152"/>
                    <a:gd name="T89" fmla="*/ 7 h 94"/>
                    <a:gd name="T90" fmla="*/ 139 w 152"/>
                    <a:gd name="T91" fmla="*/ 1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2" h="94">
                      <a:moveTo>
                        <a:pt x="139" y="11"/>
                      </a:moveTo>
                      <a:lnTo>
                        <a:pt x="135" y="9"/>
                      </a:lnTo>
                      <a:lnTo>
                        <a:pt x="129" y="11"/>
                      </a:lnTo>
                      <a:lnTo>
                        <a:pt x="122" y="15"/>
                      </a:lnTo>
                      <a:lnTo>
                        <a:pt x="112" y="28"/>
                      </a:lnTo>
                      <a:lnTo>
                        <a:pt x="109" y="30"/>
                      </a:lnTo>
                      <a:lnTo>
                        <a:pt x="101" y="32"/>
                      </a:lnTo>
                      <a:lnTo>
                        <a:pt x="107" y="24"/>
                      </a:lnTo>
                      <a:lnTo>
                        <a:pt x="114" y="19"/>
                      </a:lnTo>
                      <a:lnTo>
                        <a:pt x="114" y="11"/>
                      </a:lnTo>
                      <a:lnTo>
                        <a:pt x="120" y="0"/>
                      </a:lnTo>
                      <a:lnTo>
                        <a:pt x="99" y="24"/>
                      </a:lnTo>
                      <a:lnTo>
                        <a:pt x="86" y="30"/>
                      </a:lnTo>
                      <a:lnTo>
                        <a:pt x="65" y="35"/>
                      </a:lnTo>
                      <a:lnTo>
                        <a:pt x="60" y="37"/>
                      </a:lnTo>
                      <a:lnTo>
                        <a:pt x="56" y="43"/>
                      </a:lnTo>
                      <a:lnTo>
                        <a:pt x="49" y="43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2" y="54"/>
                      </a:lnTo>
                      <a:lnTo>
                        <a:pt x="24" y="62"/>
                      </a:lnTo>
                      <a:lnTo>
                        <a:pt x="17" y="60"/>
                      </a:lnTo>
                      <a:lnTo>
                        <a:pt x="15" y="67"/>
                      </a:lnTo>
                      <a:lnTo>
                        <a:pt x="2" y="75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2" y="92"/>
                      </a:lnTo>
                      <a:lnTo>
                        <a:pt x="15" y="88"/>
                      </a:lnTo>
                      <a:lnTo>
                        <a:pt x="7" y="94"/>
                      </a:lnTo>
                      <a:lnTo>
                        <a:pt x="22" y="88"/>
                      </a:lnTo>
                      <a:lnTo>
                        <a:pt x="47" y="73"/>
                      </a:lnTo>
                      <a:lnTo>
                        <a:pt x="49" y="73"/>
                      </a:lnTo>
                      <a:lnTo>
                        <a:pt x="58" y="67"/>
                      </a:lnTo>
                      <a:lnTo>
                        <a:pt x="64" y="64"/>
                      </a:lnTo>
                      <a:lnTo>
                        <a:pt x="79" y="56"/>
                      </a:lnTo>
                      <a:lnTo>
                        <a:pt x="86" y="52"/>
                      </a:lnTo>
                      <a:lnTo>
                        <a:pt x="94" y="49"/>
                      </a:lnTo>
                      <a:lnTo>
                        <a:pt x="99" y="47"/>
                      </a:lnTo>
                      <a:lnTo>
                        <a:pt x="112" y="37"/>
                      </a:lnTo>
                      <a:lnTo>
                        <a:pt x="114" y="32"/>
                      </a:lnTo>
                      <a:lnTo>
                        <a:pt x="122" y="30"/>
                      </a:lnTo>
                      <a:lnTo>
                        <a:pt x="135" y="19"/>
                      </a:lnTo>
                      <a:lnTo>
                        <a:pt x="143" y="15"/>
                      </a:lnTo>
                      <a:lnTo>
                        <a:pt x="152" y="3"/>
                      </a:lnTo>
                      <a:lnTo>
                        <a:pt x="144" y="7"/>
                      </a:lnTo>
                      <a:lnTo>
                        <a:pt x="139" y="1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4907967" y="1921074"/>
                <a:ext cx="285325" cy="141272"/>
                <a:chOff x="4907967" y="1921074"/>
                <a:chExt cx="285325" cy="141272"/>
              </a:xfrm>
              <a:grpFill/>
            </p:grpSpPr>
            <p:sp>
              <p:nvSpPr>
                <p:cNvPr id="174" name="Freeform 144"/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330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331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332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33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34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35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4998272" y="1471973"/>
                <a:ext cx="320870" cy="429916"/>
                <a:chOff x="4998272" y="1471973"/>
                <a:chExt cx="320870" cy="429916"/>
              </a:xfrm>
              <a:grpFill/>
            </p:grpSpPr>
            <p:sp>
              <p:nvSpPr>
                <p:cNvPr id="169" name="Freeform 147"/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solidFill>
                  <a:srgbClr val="498C91"/>
                </a:solidFill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336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337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338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339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2" name="Freeform 122"/>
            <p:cNvSpPr>
              <a:spLocks/>
            </p:cNvSpPr>
            <p:nvPr/>
          </p:nvSpPr>
          <p:spPr bwMode="auto">
            <a:xfrm>
              <a:off x="6026860" y="2505972"/>
              <a:ext cx="909014" cy="468997"/>
            </a:xfrm>
            <a:custGeom>
              <a:avLst/>
              <a:gdLst>
                <a:gd name="T0" fmla="*/ 472 w 658"/>
                <a:gd name="T1" fmla="*/ 23 h 374"/>
                <a:gd name="T2" fmla="*/ 455 w 658"/>
                <a:gd name="T3" fmla="*/ 0 h 374"/>
                <a:gd name="T4" fmla="*/ 397 w 658"/>
                <a:gd name="T5" fmla="*/ 0 h 374"/>
                <a:gd name="T6" fmla="*/ 389 w 658"/>
                <a:gd name="T7" fmla="*/ 30 h 374"/>
                <a:gd name="T8" fmla="*/ 368 w 658"/>
                <a:gd name="T9" fmla="*/ 58 h 374"/>
                <a:gd name="T10" fmla="*/ 346 w 658"/>
                <a:gd name="T11" fmla="*/ 81 h 374"/>
                <a:gd name="T12" fmla="*/ 334 w 658"/>
                <a:gd name="T13" fmla="*/ 118 h 374"/>
                <a:gd name="T14" fmla="*/ 306 w 658"/>
                <a:gd name="T15" fmla="*/ 109 h 374"/>
                <a:gd name="T16" fmla="*/ 295 w 658"/>
                <a:gd name="T17" fmla="*/ 135 h 374"/>
                <a:gd name="T18" fmla="*/ 284 w 658"/>
                <a:gd name="T19" fmla="*/ 177 h 374"/>
                <a:gd name="T20" fmla="*/ 272 w 658"/>
                <a:gd name="T21" fmla="*/ 220 h 374"/>
                <a:gd name="T22" fmla="*/ 254 w 658"/>
                <a:gd name="T23" fmla="*/ 244 h 374"/>
                <a:gd name="T24" fmla="*/ 224 w 658"/>
                <a:gd name="T25" fmla="*/ 258 h 374"/>
                <a:gd name="T26" fmla="*/ 192 w 658"/>
                <a:gd name="T27" fmla="*/ 273 h 374"/>
                <a:gd name="T28" fmla="*/ 154 w 658"/>
                <a:gd name="T29" fmla="*/ 282 h 374"/>
                <a:gd name="T30" fmla="*/ 128 w 658"/>
                <a:gd name="T31" fmla="*/ 254 h 374"/>
                <a:gd name="T32" fmla="*/ 73 w 658"/>
                <a:gd name="T33" fmla="*/ 318 h 374"/>
                <a:gd name="T34" fmla="*/ 53 w 658"/>
                <a:gd name="T35" fmla="*/ 340 h 374"/>
                <a:gd name="T36" fmla="*/ 21 w 658"/>
                <a:gd name="T37" fmla="*/ 365 h 374"/>
                <a:gd name="T38" fmla="*/ 41 w 658"/>
                <a:gd name="T39" fmla="*/ 370 h 374"/>
                <a:gd name="T40" fmla="*/ 169 w 658"/>
                <a:gd name="T41" fmla="*/ 350 h 374"/>
                <a:gd name="T42" fmla="*/ 466 w 658"/>
                <a:gd name="T43" fmla="*/ 303 h 374"/>
                <a:gd name="T44" fmla="*/ 645 w 658"/>
                <a:gd name="T45" fmla="*/ 265 h 374"/>
                <a:gd name="T46" fmla="*/ 652 w 658"/>
                <a:gd name="T47" fmla="*/ 256 h 374"/>
                <a:gd name="T48" fmla="*/ 641 w 658"/>
                <a:gd name="T49" fmla="*/ 227 h 374"/>
                <a:gd name="T50" fmla="*/ 615 w 658"/>
                <a:gd name="T51" fmla="*/ 239 h 374"/>
                <a:gd name="T52" fmla="*/ 598 w 658"/>
                <a:gd name="T53" fmla="*/ 235 h 374"/>
                <a:gd name="T54" fmla="*/ 579 w 658"/>
                <a:gd name="T55" fmla="*/ 216 h 374"/>
                <a:gd name="T56" fmla="*/ 556 w 658"/>
                <a:gd name="T57" fmla="*/ 211 h 374"/>
                <a:gd name="T58" fmla="*/ 530 w 658"/>
                <a:gd name="T59" fmla="*/ 205 h 374"/>
                <a:gd name="T60" fmla="*/ 556 w 658"/>
                <a:gd name="T61" fmla="*/ 199 h 374"/>
                <a:gd name="T62" fmla="*/ 581 w 658"/>
                <a:gd name="T63" fmla="*/ 212 h 374"/>
                <a:gd name="T64" fmla="*/ 605 w 658"/>
                <a:gd name="T65" fmla="*/ 224 h 374"/>
                <a:gd name="T66" fmla="*/ 601 w 658"/>
                <a:gd name="T67" fmla="*/ 207 h 374"/>
                <a:gd name="T68" fmla="*/ 573 w 658"/>
                <a:gd name="T69" fmla="*/ 190 h 374"/>
                <a:gd name="T70" fmla="*/ 592 w 658"/>
                <a:gd name="T71" fmla="*/ 197 h 374"/>
                <a:gd name="T72" fmla="*/ 600 w 658"/>
                <a:gd name="T73" fmla="*/ 182 h 374"/>
                <a:gd name="T74" fmla="*/ 598 w 658"/>
                <a:gd name="T75" fmla="*/ 169 h 374"/>
                <a:gd name="T76" fmla="*/ 579 w 658"/>
                <a:gd name="T77" fmla="*/ 160 h 374"/>
                <a:gd name="T78" fmla="*/ 551 w 658"/>
                <a:gd name="T79" fmla="*/ 137 h 374"/>
                <a:gd name="T80" fmla="*/ 522 w 658"/>
                <a:gd name="T81" fmla="*/ 115 h 374"/>
                <a:gd name="T82" fmla="*/ 537 w 658"/>
                <a:gd name="T83" fmla="*/ 122 h 374"/>
                <a:gd name="T84" fmla="*/ 562 w 658"/>
                <a:gd name="T85" fmla="*/ 141 h 374"/>
                <a:gd name="T86" fmla="*/ 590 w 658"/>
                <a:gd name="T87" fmla="*/ 156 h 374"/>
                <a:gd name="T88" fmla="*/ 596 w 658"/>
                <a:gd name="T89" fmla="*/ 133 h 374"/>
                <a:gd name="T90" fmla="*/ 575 w 658"/>
                <a:gd name="T91" fmla="*/ 118 h 374"/>
                <a:gd name="T92" fmla="*/ 560 w 658"/>
                <a:gd name="T93" fmla="*/ 105 h 374"/>
                <a:gd name="T94" fmla="*/ 534 w 658"/>
                <a:gd name="T95" fmla="*/ 107 h 374"/>
                <a:gd name="T96" fmla="*/ 507 w 658"/>
                <a:gd name="T97" fmla="*/ 96 h 374"/>
                <a:gd name="T98" fmla="*/ 496 w 658"/>
                <a:gd name="T99" fmla="*/ 90 h 374"/>
                <a:gd name="T100" fmla="*/ 504 w 658"/>
                <a:gd name="T101" fmla="*/ 66 h 374"/>
                <a:gd name="T102" fmla="*/ 509 w 658"/>
                <a:gd name="T103" fmla="*/ 45 h 374"/>
                <a:gd name="T104" fmla="*/ 492 w 658"/>
                <a:gd name="T105" fmla="*/ 2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8" h="374">
                  <a:moveTo>
                    <a:pt x="492" y="28"/>
                  </a:moveTo>
                  <a:lnTo>
                    <a:pt x="489" y="24"/>
                  </a:lnTo>
                  <a:lnTo>
                    <a:pt x="481" y="23"/>
                  </a:lnTo>
                  <a:lnTo>
                    <a:pt x="472" y="23"/>
                  </a:lnTo>
                  <a:lnTo>
                    <a:pt x="464" y="17"/>
                  </a:lnTo>
                  <a:lnTo>
                    <a:pt x="466" y="11"/>
                  </a:lnTo>
                  <a:lnTo>
                    <a:pt x="462" y="4"/>
                  </a:lnTo>
                  <a:lnTo>
                    <a:pt x="455" y="0"/>
                  </a:lnTo>
                  <a:lnTo>
                    <a:pt x="442" y="0"/>
                  </a:lnTo>
                  <a:lnTo>
                    <a:pt x="438" y="13"/>
                  </a:lnTo>
                  <a:lnTo>
                    <a:pt x="434" y="21"/>
                  </a:lnTo>
                  <a:lnTo>
                    <a:pt x="397" y="0"/>
                  </a:lnTo>
                  <a:lnTo>
                    <a:pt x="389" y="2"/>
                  </a:lnTo>
                  <a:lnTo>
                    <a:pt x="391" y="9"/>
                  </a:lnTo>
                  <a:lnTo>
                    <a:pt x="387" y="17"/>
                  </a:lnTo>
                  <a:lnTo>
                    <a:pt x="389" y="30"/>
                  </a:lnTo>
                  <a:lnTo>
                    <a:pt x="383" y="38"/>
                  </a:lnTo>
                  <a:lnTo>
                    <a:pt x="380" y="51"/>
                  </a:lnTo>
                  <a:lnTo>
                    <a:pt x="374" y="58"/>
                  </a:lnTo>
                  <a:lnTo>
                    <a:pt x="368" y="58"/>
                  </a:lnTo>
                  <a:lnTo>
                    <a:pt x="363" y="71"/>
                  </a:lnTo>
                  <a:lnTo>
                    <a:pt x="355" y="73"/>
                  </a:lnTo>
                  <a:lnTo>
                    <a:pt x="348" y="73"/>
                  </a:lnTo>
                  <a:lnTo>
                    <a:pt x="346" y="81"/>
                  </a:lnTo>
                  <a:lnTo>
                    <a:pt x="344" y="90"/>
                  </a:lnTo>
                  <a:lnTo>
                    <a:pt x="340" y="96"/>
                  </a:lnTo>
                  <a:lnTo>
                    <a:pt x="338" y="111"/>
                  </a:lnTo>
                  <a:lnTo>
                    <a:pt x="334" y="118"/>
                  </a:lnTo>
                  <a:lnTo>
                    <a:pt x="329" y="120"/>
                  </a:lnTo>
                  <a:lnTo>
                    <a:pt x="314" y="118"/>
                  </a:lnTo>
                  <a:lnTo>
                    <a:pt x="314" y="115"/>
                  </a:lnTo>
                  <a:lnTo>
                    <a:pt x="306" y="109"/>
                  </a:lnTo>
                  <a:lnTo>
                    <a:pt x="299" y="111"/>
                  </a:lnTo>
                  <a:lnTo>
                    <a:pt x="299" y="126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1" y="149"/>
                  </a:lnTo>
                  <a:lnTo>
                    <a:pt x="287" y="156"/>
                  </a:lnTo>
                  <a:lnTo>
                    <a:pt x="286" y="164"/>
                  </a:lnTo>
                  <a:lnTo>
                    <a:pt x="284" y="177"/>
                  </a:lnTo>
                  <a:lnTo>
                    <a:pt x="276" y="186"/>
                  </a:lnTo>
                  <a:lnTo>
                    <a:pt x="269" y="199"/>
                  </a:lnTo>
                  <a:lnTo>
                    <a:pt x="267" y="212"/>
                  </a:lnTo>
                  <a:lnTo>
                    <a:pt x="272" y="220"/>
                  </a:lnTo>
                  <a:lnTo>
                    <a:pt x="267" y="226"/>
                  </a:lnTo>
                  <a:lnTo>
                    <a:pt x="269" y="233"/>
                  </a:lnTo>
                  <a:lnTo>
                    <a:pt x="267" y="235"/>
                  </a:lnTo>
                  <a:lnTo>
                    <a:pt x="254" y="244"/>
                  </a:lnTo>
                  <a:lnTo>
                    <a:pt x="246" y="243"/>
                  </a:lnTo>
                  <a:lnTo>
                    <a:pt x="233" y="254"/>
                  </a:lnTo>
                  <a:lnTo>
                    <a:pt x="224" y="250"/>
                  </a:lnTo>
                  <a:lnTo>
                    <a:pt x="224" y="258"/>
                  </a:lnTo>
                  <a:lnTo>
                    <a:pt x="222" y="263"/>
                  </a:lnTo>
                  <a:lnTo>
                    <a:pt x="214" y="265"/>
                  </a:lnTo>
                  <a:lnTo>
                    <a:pt x="199" y="273"/>
                  </a:lnTo>
                  <a:lnTo>
                    <a:pt x="192" y="273"/>
                  </a:lnTo>
                  <a:lnTo>
                    <a:pt x="180" y="269"/>
                  </a:lnTo>
                  <a:lnTo>
                    <a:pt x="178" y="274"/>
                  </a:lnTo>
                  <a:lnTo>
                    <a:pt x="165" y="284"/>
                  </a:lnTo>
                  <a:lnTo>
                    <a:pt x="154" y="282"/>
                  </a:lnTo>
                  <a:lnTo>
                    <a:pt x="141" y="274"/>
                  </a:lnTo>
                  <a:lnTo>
                    <a:pt x="133" y="267"/>
                  </a:lnTo>
                  <a:lnTo>
                    <a:pt x="128" y="259"/>
                  </a:lnTo>
                  <a:lnTo>
                    <a:pt x="128" y="254"/>
                  </a:lnTo>
                  <a:lnTo>
                    <a:pt x="101" y="286"/>
                  </a:lnTo>
                  <a:lnTo>
                    <a:pt x="77" y="303"/>
                  </a:lnTo>
                  <a:lnTo>
                    <a:pt x="73" y="310"/>
                  </a:lnTo>
                  <a:lnTo>
                    <a:pt x="73" y="318"/>
                  </a:lnTo>
                  <a:lnTo>
                    <a:pt x="64" y="323"/>
                  </a:lnTo>
                  <a:lnTo>
                    <a:pt x="64" y="329"/>
                  </a:lnTo>
                  <a:lnTo>
                    <a:pt x="58" y="336"/>
                  </a:lnTo>
                  <a:lnTo>
                    <a:pt x="53" y="340"/>
                  </a:lnTo>
                  <a:lnTo>
                    <a:pt x="45" y="346"/>
                  </a:lnTo>
                  <a:lnTo>
                    <a:pt x="43" y="352"/>
                  </a:lnTo>
                  <a:lnTo>
                    <a:pt x="28" y="359"/>
                  </a:lnTo>
                  <a:lnTo>
                    <a:pt x="21" y="365"/>
                  </a:lnTo>
                  <a:lnTo>
                    <a:pt x="13" y="367"/>
                  </a:lnTo>
                  <a:lnTo>
                    <a:pt x="0" y="374"/>
                  </a:lnTo>
                  <a:lnTo>
                    <a:pt x="26" y="370"/>
                  </a:lnTo>
                  <a:lnTo>
                    <a:pt x="41" y="370"/>
                  </a:lnTo>
                  <a:lnTo>
                    <a:pt x="98" y="361"/>
                  </a:lnTo>
                  <a:lnTo>
                    <a:pt x="133" y="357"/>
                  </a:lnTo>
                  <a:lnTo>
                    <a:pt x="160" y="350"/>
                  </a:lnTo>
                  <a:lnTo>
                    <a:pt x="169" y="350"/>
                  </a:lnTo>
                  <a:lnTo>
                    <a:pt x="184" y="350"/>
                  </a:lnTo>
                  <a:lnTo>
                    <a:pt x="210" y="348"/>
                  </a:lnTo>
                  <a:lnTo>
                    <a:pt x="278" y="336"/>
                  </a:lnTo>
                  <a:lnTo>
                    <a:pt x="466" y="303"/>
                  </a:lnTo>
                  <a:lnTo>
                    <a:pt x="560" y="284"/>
                  </a:lnTo>
                  <a:lnTo>
                    <a:pt x="643" y="265"/>
                  </a:lnTo>
                  <a:lnTo>
                    <a:pt x="641" y="261"/>
                  </a:lnTo>
                  <a:lnTo>
                    <a:pt x="645" y="265"/>
                  </a:lnTo>
                  <a:lnTo>
                    <a:pt x="648" y="263"/>
                  </a:lnTo>
                  <a:lnTo>
                    <a:pt x="647" y="258"/>
                  </a:lnTo>
                  <a:lnTo>
                    <a:pt x="647" y="250"/>
                  </a:lnTo>
                  <a:lnTo>
                    <a:pt x="652" y="256"/>
                  </a:lnTo>
                  <a:lnTo>
                    <a:pt x="656" y="263"/>
                  </a:lnTo>
                  <a:lnTo>
                    <a:pt x="658" y="261"/>
                  </a:lnTo>
                  <a:lnTo>
                    <a:pt x="647" y="241"/>
                  </a:lnTo>
                  <a:lnTo>
                    <a:pt x="641" y="227"/>
                  </a:lnTo>
                  <a:lnTo>
                    <a:pt x="620" y="227"/>
                  </a:lnTo>
                  <a:lnTo>
                    <a:pt x="615" y="226"/>
                  </a:lnTo>
                  <a:lnTo>
                    <a:pt x="613" y="235"/>
                  </a:lnTo>
                  <a:lnTo>
                    <a:pt x="615" y="239"/>
                  </a:lnTo>
                  <a:lnTo>
                    <a:pt x="609" y="235"/>
                  </a:lnTo>
                  <a:lnTo>
                    <a:pt x="603" y="235"/>
                  </a:lnTo>
                  <a:lnTo>
                    <a:pt x="596" y="241"/>
                  </a:lnTo>
                  <a:lnTo>
                    <a:pt x="598" y="235"/>
                  </a:lnTo>
                  <a:lnTo>
                    <a:pt x="592" y="227"/>
                  </a:lnTo>
                  <a:lnTo>
                    <a:pt x="584" y="224"/>
                  </a:lnTo>
                  <a:lnTo>
                    <a:pt x="584" y="224"/>
                  </a:lnTo>
                  <a:lnTo>
                    <a:pt x="579" y="216"/>
                  </a:lnTo>
                  <a:lnTo>
                    <a:pt x="577" y="211"/>
                  </a:lnTo>
                  <a:lnTo>
                    <a:pt x="569" y="212"/>
                  </a:lnTo>
                  <a:lnTo>
                    <a:pt x="562" y="211"/>
                  </a:lnTo>
                  <a:lnTo>
                    <a:pt x="556" y="211"/>
                  </a:lnTo>
                  <a:lnTo>
                    <a:pt x="543" y="207"/>
                  </a:lnTo>
                  <a:lnTo>
                    <a:pt x="522" y="207"/>
                  </a:lnTo>
                  <a:lnTo>
                    <a:pt x="524" y="203"/>
                  </a:lnTo>
                  <a:lnTo>
                    <a:pt x="530" y="205"/>
                  </a:lnTo>
                  <a:lnTo>
                    <a:pt x="545" y="201"/>
                  </a:lnTo>
                  <a:lnTo>
                    <a:pt x="553" y="207"/>
                  </a:lnTo>
                  <a:lnTo>
                    <a:pt x="556" y="207"/>
                  </a:lnTo>
                  <a:lnTo>
                    <a:pt x="556" y="199"/>
                  </a:lnTo>
                  <a:lnTo>
                    <a:pt x="562" y="207"/>
                  </a:lnTo>
                  <a:lnTo>
                    <a:pt x="569" y="211"/>
                  </a:lnTo>
                  <a:lnTo>
                    <a:pt x="575" y="205"/>
                  </a:lnTo>
                  <a:lnTo>
                    <a:pt x="581" y="212"/>
                  </a:lnTo>
                  <a:lnTo>
                    <a:pt x="588" y="218"/>
                  </a:lnTo>
                  <a:lnTo>
                    <a:pt x="596" y="220"/>
                  </a:lnTo>
                  <a:lnTo>
                    <a:pt x="601" y="227"/>
                  </a:lnTo>
                  <a:lnTo>
                    <a:pt x="605" y="224"/>
                  </a:lnTo>
                  <a:lnTo>
                    <a:pt x="609" y="222"/>
                  </a:lnTo>
                  <a:lnTo>
                    <a:pt x="611" y="216"/>
                  </a:lnTo>
                  <a:lnTo>
                    <a:pt x="609" y="209"/>
                  </a:lnTo>
                  <a:lnTo>
                    <a:pt x="601" y="207"/>
                  </a:lnTo>
                  <a:lnTo>
                    <a:pt x="600" y="199"/>
                  </a:lnTo>
                  <a:lnTo>
                    <a:pt x="592" y="201"/>
                  </a:lnTo>
                  <a:lnTo>
                    <a:pt x="579" y="196"/>
                  </a:lnTo>
                  <a:lnTo>
                    <a:pt x="573" y="190"/>
                  </a:lnTo>
                  <a:lnTo>
                    <a:pt x="558" y="179"/>
                  </a:lnTo>
                  <a:lnTo>
                    <a:pt x="566" y="179"/>
                  </a:lnTo>
                  <a:lnTo>
                    <a:pt x="579" y="192"/>
                  </a:lnTo>
                  <a:lnTo>
                    <a:pt x="592" y="197"/>
                  </a:lnTo>
                  <a:lnTo>
                    <a:pt x="596" y="190"/>
                  </a:lnTo>
                  <a:lnTo>
                    <a:pt x="590" y="184"/>
                  </a:lnTo>
                  <a:lnTo>
                    <a:pt x="592" y="182"/>
                  </a:lnTo>
                  <a:lnTo>
                    <a:pt x="600" y="182"/>
                  </a:lnTo>
                  <a:lnTo>
                    <a:pt x="605" y="188"/>
                  </a:lnTo>
                  <a:lnTo>
                    <a:pt x="607" y="182"/>
                  </a:lnTo>
                  <a:lnTo>
                    <a:pt x="603" y="169"/>
                  </a:lnTo>
                  <a:lnTo>
                    <a:pt x="598" y="169"/>
                  </a:lnTo>
                  <a:lnTo>
                    <a:pt x="590" y="167"/>
                  </a:lnTo>
                  <a:lnTo>
                    <a:pt x="594" y="165"/>
                  </a:lnTo>
                  <a:lnTo>
                    <a:pt x="586" y="160"/>
                  </a:lnTo>
                  <a:lnTo>
                    <a:pt x="579" y="160"/>
                  </a:lnTo>
                  <a:lnTo>
                    <a:pt x="573" y="154"/>
                  </a:lnTo>
                  <a:lnTo>
                    <a:pt x="571" y="150"/>
                  </a:lnTo>
                  <a:lnTo>
                    <a:pt x="556" y="145"/>
                  </a:lnTo>
                  <a:lnTo>
                    <a:pt x="551" y="137"/>
                  </a:lnTo>
                  <a:lnTo>
                    <a:pt x="545" y="133"/>
                  </a:lnTo>
                  <a:lnTo>
                    <a:pt x="539" y="130"/>
                  </a:lnTo>
                  <a:lnTo>
                    <a:pt x="536" y="124"/>
                  </a:lnTo>
                  <a:lnTo>
                    <a:pt x="522" y="115"/>
                  </a:lnTo>
                  <a:lnTo>
                    <a:pt x="517" y="115"/>
                  </a:lnTo>
                  <a:lnTo>
                    <a:pt x="522" y="113"/>
                  </a:lnTo>
                  <a:lnTo>
                    <a:pt x="530" y="117"/>
                  </a:lnTo>
                  <a:lnTo>
                    <a:pt x="537" y="122"/>
                  </a:lnTo>
                  <a:lnTo>
                    <a:pt x="545" y="130"/>
                  </a:lnTo>
                  <a:lnTo>
                    <a:pt x="551" y="132"/>
                  </a:lnTo>
                  <a:lnTo>
                    <a:pt x="556" y="139"/>
                  </a:lnTo>
                  <a:lnTo>
                    <a:pt x="562" y="141"/>
                  </a:lnTo>
                  <a:lnTo>
                    <a:pt x="575" y="150"/>
                  </a:lnTo>
                  <a:lnTo>
                    <a:pt x="583" y="152"/>
                  </a:lnTo>
                  <a:lnTo>
                    <a:pt x="583" y="154"/>
                  </a:lnTo>
                  <a:lnTo>
                    <a:pt x="590" y="156"/>
                  </a:lnTo>
                  <a:lnTo>
                    <a:pt x="594" y="147"/>
                  </a:lnTo>
                  <a:lnTo>
                    <a:pt x="594" y="139"/>
                  </a:lnTo>
                  <a:lnTo>
                    <a:pt x="588" y="132"/>
                  </a:lnTo>
                  <a:lnTo>
                    <a:pt x="596" y="133"/>
                  </a:lnTo>
                  <a:lnTo>
                    <a:pt x="596" y="126"/>
                  </a:lnTo>
                  <a:lnTo>
                    <a:pt x="581" y="120"/>
                  </a:lnTo>
                  <a:lnTo>
                    <a:pt x="575" y="120"/>
                  </a:lnTo>
                  <a:lnTo>
                    <a:pt x="575" y="118"/>
                  </a:lnTo>
                  <a:lnTo>
                    <a:pt x="568" y="118"/>
                  </a:lnTo>
                  <a:lnTo>
                    <a:pt x="568" y="115"/>
                  </a:lnTo>
                  <a:lnTo>
                    <a:pt x="562" y="109"/>
                  </a:lnTo>
                  <a:lnTo>
                    <a:pt x="560" y="105"/>
                  </a:lnTo>
                  <a:lnTo>
                    <a:pt x="547" y="109"/>
                  </a:lnTo>
                  <a:lnTo>
                    <a:pt x="545" y="107"/>
                  </a:lnTo>
                  <a:lnTo>
                    <a:pt x="537" y="107"/>
                  </a:lnTo>
                  <a:lnTo>
                    <a:pt x="534" y="107"/>
                  </a:lnTo>
                  <a:lnTo>
                    <a:pt x="522" y="96"/>
                  </a:lnTo>
                  <a:lnTo>
                    <a:pt x="522" y="90"/>
                  </a:lnTo>
                  <a:lnTo>
                    <a:pt x="515" y="90"/>
                  </a:lnTo>
                  <a:lnTo>
                    <a:pt x="507" y="96"/>
                  </a:lnTo>
                  <a:lnTo>
                    <a:pt x="502" y="98"/>
                  </a:lnTo>
                  <a:lnTo>
                    <a:pt x="496" y="98"/>
                  </a:lnTo>
                  <a:lnTo>
                    <a:pt x="492" y="90"/>
                  </a:lnTo>
                  <a:lnTo>
                    <a:pt x="496" y="90"/>
                  </a:lnTo>
                  <a:lnTo>
                    <a:pt x="494" y="83"/>
                  </a:lnTo>
                  <a:lnTo>
                    <a:pt x="498" y="62"/>
                  </a:lnTo>
                  <a:lnTo>
                    <a:pt x="502" y="66"/>
                  </a:lnTo>
                  <a:lnTo>
                    <a:pt x="504" y="66"/>
                  </a:lnTo>
                  <a:lnTo>
                    <a:pt x="506" y="62"/>
                  </a:lnTo>
                  <a:lnTo>
                    <a:pt x="504" y="58"/>
                  </a:lnTo>
                  <a:lnTo>
                    <a:pt x="511" y="53"/>
                  </a:lnTo>
                  <a:lnTo>
                    <a:pt x="509" y="45"/>
                  </a:lnTo>
                  <a:lnTo>
                    <a:pt x="507" y="41"/>
                  </a:lnTo>
                  <a:lnTo>
                    <a:pt x="506" y="34"/>
                  </a:lnTo>
                  <a:lnTo>
                    <a:pt x="500" y="30"/>
                  </a:lnTo>
                  <a:lnTo>
                    <a:pt x="492" y="28"/>
                  </a:lnTo>
                  <a:close/>
                </a:path>
              </a:pathLst>
            </a:custGeom>
            <a:solidFill>
              <a:srgbClr val="498C91"/>
            </a:solidFill>
            <a:ln w="76200" cap="rnd" cmpd="sng">
              <a:solidFill>
                <a:srgbClr val="F5F5F5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14"/>
            <p:cNvSpPr>
              <a:spLocks/>
            </p:cNvSpPr>
            <p:nvPr/>
          </p:nvSpPr>
          <p:spPr bwMode="auto">
            <a:xfrm>
              <a:off x="1427985" y="1967259"/>
              <a:ext cx="957368" cy="1455899"/>
            </a:xfrm>
            <a:custGeom>
              <a:avLst/>
              <a:gdLst>
                <a:gd name="T0" fmla="*/ 628 w 693"/>
                <a:gd name="T1" fmla="*/ 1156 h 1161"/>
                <a:gd name="T2" fmla="*/ 628 w 693"/>
                <a:gd name="T3" fmla="*/ 1129 h 1161"/>
                <a:gd name="T4" fmla="*/ 624 w 693"/>
                <a:gd name="T5" fmla="*/ 1105 h 1161"/>
                <a:gd name="T6" fmla="*/ 643 w 693"/>
                <a:gd name="T7" fmla="*/ 1071 h 1161"/>
                <a:gd name="T8" fmla="*/ 654 w 693"/>
                <a:gd name="T9" fmla="*/ 1030 h 1161"/>
                <a:gd name="T10" fmla="*/ 693 w 693"/>
                <a:gd name="T11" fmla="*/ 1000 h 1161"/>
                <a:gd name="T12" fmla="*/ 673 w 693"/>
                <a:gd name="T13" fmla="*/ 964 h 1161"/>
                <a:gd name="T14" fmla="*/ 661 w 693"/>
                <a:gd name="T15" fmla="*/ 926 h 1161"/>
                <a:gd name="T16" fmla="*/ 325 w 693"/>
                <a:gd name="T17" fmla="*/ 327 h 1161"/>
                <a:gd name="T18" fmla="*/ 62 w 693"/>
                <a:gd name="T19" fmla="*/ 0 h 1161"/>
                <a:gd name="T20" fmla="*/ 58 w 693"/>
                <a:gd name="T21" fmla="*/ 35 h 1161"/>
                <a:gd name="T22" fmla="*/ 39 w 693"/>
                <a:gd name="T23" fmla="*/ 94 h 1161"/>
                <a:gd name="T24" fmla="*/ 30 w 693"/>
                <a:gd name="T25" fmla="*/ 120 h 1161"/>
                <a:gd name="T26" fmla="*/ 13 w 693"/>
                <a:gd name="T27" fmla="*/ 137 h 1161"/>
                <a:gd name="T28" fmla="*/ 0 w 693"/>
                <a:gd name="T29" fmla="*/ 176 h 1161"/>
                <a:gd name="T30" fmla="*/ 24 w 693"/>
                <a:gd name="T31" fmla="*/ 233 h 1161"/>
                <a:gd name="T32" fmla="*/ 24 w 693"/>
                <a:gd name="T33" fmla="*/ 261 h 1161"/>
                <a:gd name="T34" fmla="*/ 13 w 693"/>
                <a:gd name="T35" fmla="*/ 319 h 1161"/>
                <a:gd name="T36" fmla="*/ 30 w 693"/>
                <a:gd name="T37" fmla="*/ 374 h 1161"/>
                <a:gd name="T38" fmla="*/ 45 w 693"/>
                <a:gd name="T39" fmla="*/ 402 h 1161"/>
                <a:gd name="T40" fmla="*/ 52 w 693"/>
                <a:gd name="T41" fmla="*/ 421 h 1161"/>
                <a:gd name="T42" fmla="*/ 43 w 693"/>
                <a:gd name="T43" fmla="*/ 436 h 1161"/>
                <a:gd name="T44" fmla="*/ 56 w 693"/>
                <a:gd name="T45" fmla="*/ 453 h 1161"/>
                <a:gd name="T46" fmla="*/ 81 w 693"/>
                <a:gd name="T47" fmla="*/ 468 h 1161"/>
                <a:gd name="T48" fmla="*/ 84 w 693"/>
                <a:gd name="T49" fmla="*/ 441 h 1161"/>
                <a:gd name="T50" fmla="*/ 111 w 693"/>
                <a:gd name="T51" fmla="*/ 455 h 1161"/>
                <a:gd name="T52" fmla="*/ 143 w 693"/>
                <a:gd name="T53" fmla="*/ 460 h 1161"/>
                <a:gd name="T54" fmla="*/ 146 w 693"/>
                <a:gd name="T55" fmla="*/ 464 h 1161"/>
                <a:gd name="T56" fmla="*/ 165 w 693"/>
                <a:gd name="T57" fmla="*/ 473 h 1161"/>
                <a:gd name="T58" fmla="*/ 120 w 693"/>
                <a:gd name="T59" fmla="*/ 456 h 1161"/>
                <a:gd name="T60" fmla="*/ 90 w 693"/>
                <a:gd name="T61" fmla="*/ 455 h 1161"/>
                <a:gd name="T62" fmla="*/ 92 w 693"/>
                <a:gd name="T63" fmla="*/ 483 h 1161"/>
                <a:gd name="T64" fmla="*/ 103 w 693"/>
                <a:gd name="T65" fmla="*/ 518 h 1161"/>
                <a:gd name="T66" fmla="*/ 79 w 693"/>
                <a:gd name="T67" fmla="*/ 498 h 1161"/>
                <a:gd name="T68" fmla="*/ 82 w 693"/>
                <a:gd name="T69" fmla="*/ 475 h 1161"/>
                <a:gd name="T70" fmla="*/ 66 w 693"/>
                <a:gd name="T71" fmla="*/ 502 h 1161"/>
                <a:gd name="T72" fmla="*/ 66 w 693"/>
                <a:gd name="T73" fmla="*/ 534 h 1161"/>
                <a:gd name="T74" fmla="*/ 86 w 693"/>
                <a:gd name="T75" fmla="*/ 573 h 1161"/>
                <a:gd name="T76" fmla="*/ 101 w 693"/>
                <a:gd name="T77" fmla="*/ 601 h 1161"/>
                <a:gd name="T78" fmla="*/ 82 w 693"/>
                <a:gd name="T79" fmla="*/ 643 h 1161"/>
                <a:gd name="T80" fmla="*/ 105 w 693"/>
                <a:gd name="T81" fmla="*/ 684 h 1161"/>
                <a:gd name="T82" fmla="*/ 118 w 693"/>
                <a:gd name="T83" fmla="*/ 725 h 1161"/>
                <a:gd name="T84" fmla="*/ 144 w 693"/>
                <a:gd name="T85" fmla="*/ 767 h 1161"/>
                <a:gd name="T86" fmla="*/ 150 w 693"/>
                <a:gd name="T87" fmla="*/ 787 h 1161"/>
                <a:gd name="T88" fmla="*/ 148 w 693"/>
                <a:gd name="T89" fmla="*/ 825 h 1161"/>
                <a:gd name="T90" fmla="*/ 141 w 693"/>
                <a:gd name="T91" fmla="*/ 853 h 1161"/>
                <a:gd name="T92" fmla="*/ 176 w 693"/>
                <a:gd name="T93" fmla="*/ 872 h 1161"/>
                <a:gd name="T94" fmla="*/ 210 w 693"/>
                <a:gd name="T95" fmla="*/ 889 h 1161"/>
                <a:gd name="T96" fmla="*/ 248 w 693"/>
                <a:gd name="T97" fmla="*/ 911 h 1161"/>
                <a:gd name="T98" fmla="*/ 306 w 693"/>
                <a:gd name="T99" fmla="*/ 951 h 1161"/>
                <a:gd name="T100" fmla="*/ 312 w 693"/>
                <a:gd name="T101" fmla="*/ 979 h 1161"/>
                <a:gd name="T102" fmla="*/ 329 w 693"/>
                <a:gd name="T103" fmla="*/ 987 h 1161"/>
                <a:gd name="T104" fmla="*/ 355 w 693"/>
                <a:gd name="T105" fmla="*/ 1015 h 1161"/>
                <a:gd name="T106" fmla="*/ 391 w 693"/>
                <a:gd name="T107" fmla="*/ 1086 h 1161"/>
                <a:gd name="T108" fmla="*/ 389 w 693"/>
                <a:gd name="T109" fmla="*/ 1116 h 1161"/>
                <a:gd name="T110" fmla="*/ 393 w 693"/>
                <a:gd name="T111" fmla="*/ 1128 h 1161"/>
                <a:gd name="T112" fmla="*/ 613 w 693"/>
                <a:gd name="T113" fmla="*/ 116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3" h="1161">
                  <a:moveTo>
                    <a:pt x="616" y="1160"/>
                  </a:moveTo>
                  <a:lnTo>
                    <a:pt x="620" y="1161"/>
                  </a:lnTo>
                  <a:lnTo>
                    <a:pt x="626" y="1161"/>
                  </a:lnTo>
                  <a:lnTo>
                    <a:pt x="628" y="1156"/>
                  </a:lnTo>
                  <a:lnTo>
                    <a:pt x="635" y="1150"/>
                  </a:lnTo>
                  <a:lnTo>
                    <a:pt x="635" y="1139"/>
                  </a:lnTo>
                  <a:lnTo>
                    <a:pt x="635" y="1133"/>
                  </a:lnTo>
                  <a:lnTo>
                    <a:pt x="628" y="1129"/>
                  </a:lnTo>
                  <a:lnTo>
                    <a:pt x="620" y="1126"/>
                  </a:lnTo>
                  <a:lnTo>
                    <a:pt x="620" y="1120"/>
                  </a:lnTo>
                  <a:lnTo>
                    <a:pt x="622" y="1113"/>
                  </a:lnTo>
                  <a:lnTo>
                    <a:pt x="624" y="1105"/>
                  </a:lnTo>
                  <a:lnTo>
                    <a:pt x="620" y="1097"/>
                  </a:lnTo>
                  <a:lnTo>
                    <a:pt x="624" y="1092"/>
                  </a:lnTo>
                  <a:lnTo>
                    <a:pt x="631" y="1086"/>
                  </a:lnTo>
                  <a:lnTo>
                    <a:pt x="643" y="1071"/>
                  </a:lnTo>
                  <a:lnTo>
                    <a:pt x="646" y="1062"/>
                  </a:lnTo>
                  <a:lnTo>
                    <a:pt x="650" y="1056"/>
                  </a:lnTo>
                  <a:lnTo>
                    <a:pt x="650" y="1043"/>
                  </a:lnTo>
                  <a:lnTo>
                    <a:pt x="654" y="1030"/>
                  </a:lnTo>
                  <a:lnTo>
                    <a:pt x="660" y="1026"/>
                  </a:lnTo>
                  <a:lnTo>
                    <a:pt x="663" y="1020"/>
                  </a:lnTo>
                  <a:lnTo>
                    <a:pt x="686" y="1007"/>
                  </a:lnTo>
                  <a:lnTo>
                    <a:pt x="693" y="1000"/>
                  </a:lnTo>
                  <a:lnTo>
                    <a:pt x="688" y="994"/>
                  </a:lnTo>
                  <a:lnTo>
                    <a:pt x="675" y="979"/>
                  </a:lnTo>
                  <a:lnTo>
                    <a:pt x="676" y="972"/>
                  </a:lnTo>
                  <a:lnTo>
                    <a:pt x="673" y="964"/>
                  </a:lnTo>
                  <a:lnTo>
                    <a:pt x="673" y="958"/>
                  </a:lnTo>
                  <a:lnTo>
                    <a:pt x="669" y="949"/>
                  </a:lnTo>
                  <a:lnTo>
                    <a:pt x="661" y="934"/>
                  </a:lnTo>
                  <a:lnTo>
                    <a:pt x="661" y="926"/>
                  </a:lnTo>
                  <a:lnTo>
                    <a:pt x="663" y="921"/>
                  </a:lnTo>
                  <a:lnTo>
                    <a:pt x="556" y="765"/>
                  </a:lnTo>
                  <a:lnTo>
                    <a:pt x="306" y="398"/>
                  </a:lnTo>
                  <a:lnTo>
                    <a:pt x="325" y="327"/>
                  </a:lnTo>
                  <a:lnTo>
                    <a:pt x="383" y="84"/>
                  </a:lnTo>
                  <a:lnTo>
                    <a:pt x="238" y="47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13"/>
                  </a:lnTo>
                  <a:lnTo>
                    <a:pt x="54" y="20"/>
                  </a:lnTo>
                  <a:lnTo>
                    <a:pt x="58" y="28"/>
                  </a:lnTo>
                  <a:lnTo>
                    <a:pt x="58" y="35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6" y="64"/>
                  </a:lnTo>
                  <a:lnTo>
                    <a:pt x="39" y="94"/>
                  </a:lnTo>
                  <a:lnTo>
                    <a:pt x="41" y="99"/>
                  </a:lnTo>
                  <a:lnTo>
                    <a:pt x="37" y="107"/>
                  </a:lnTo>
                  <a:lnTo>
                    <a:pt x="34" y="112"/>
                  </a:lnTo>
                  <a:lnTo>
                    <a:pt x="30" y="120"/>
                  </a:lnTo>
                  <a:lnTo>
                    <a:pt x="32" y="122"/>
                  </a:lnTo>
                  <a:lnTo>
                    <a:pt x="24" y="127"/>
                  </a:lnTo>
                  <a:lnTo>
                    <a:pt x="19" y="131"/>
                  </a:lnTo>
                  <a:lnTo>
                    <a:pt x="13" y="137"/>
                  </a:lnTo>
                  <a:lnTo>
                    <a:pt x="7" y="144"/>
                  </a:lnTo>
                  <a:lnTo>
                    <a:pt x="2" y="158"/>
                  </a:lnTo>
                  <a:lnTo>
                    <a:pt x="2" y="169"/>
                  </a:lnTo>
                  <a:lnTo>
                    <a:pt x="0" y="176"/>
                  </a:lnTo>
                  <a:lnTo>
                    <a:pt x="13" y="197"/>
                  </a:lnTo>
                  <a:lnTo>
                    <a:pt x="13" y="205"/>
                  </a:lnTo>
                  <a:lnTo>
                    <a:pt x="19" y="210"/>
                  </a:lnTo>
                  <a:lnTo>
                    <a:pt x="24" y="233"/>
                  </a:lnTo>
                  <a:lnTo>
                    <a:pt x="24" y="238"/>
                  </a:lnTo>
                  <a:lnTo>
                    <a:pt x="26" y="246"/>
                  </a:lnTo>
                  <a:lnTo>
                    <a:pt x="24" y="252"/>
                  </a:lnTo>
                  <a:lnTo>
                    <a:pt x="24" y="261"/>
                  </a:lnTo>
                  <a:lnTo>
                    <a:pt x="20" y="268"/>
                  </a:lnTo>
                  <a:lnTo>
                    <a:pt x="13" y="282"/>
                  </a:lnTo>
                  <a:lnTo>
                    <a:pt x="15" y="308"/>
                  </a:lnTo>
                  <a:lnTo>
                    <a:pt x="13" y="319"/>
                  </a:lnTo>
                  <a:lnTo>
                    <a:pt x="7" y="327"/>
                  </a:lnTo>
                  <a:lnTo>
                    <a:pt x="13" y="340"/>
                  </a:lnTo>
                  <a:lnTo>
                    <a:pt x="22" y="353"/>
                  </a:lnTo>
                  <a:lnTo>
                    <a:pt x="30" y="374"/>
                  </a:lnTo>
                  <a:lnTo>
                    <a:pt x="34" y="381"/>
                  </a:lnTo>
                  <a:lnTo>
                    <a:pt x="39" y="389"/>
                  </a:lnTo>
                  <a:lnTo>
                    <a:pt x="43" y="394"/>
                  </a:lnTo>
                  <a:lnTo>
                    <a:pt x="45" y="402"/>
                  </a:lnTo>
                  <a:lnTo>
                    <a:pt x="43" y="409"/>
                  </a:lnTo>
                  <a:lnTo>
                    <a:pt x="45" y="406"/>
                  </a:lnTo>
                  <a:lnTo>
                    <a:pt x="45" y="408"/>
                  </a:lnTo>
                  <a:lnTo>
                    <a:pt x="52" y="421"/>
                  </a:lnTo>
                  <a:lnTo>
                    <a:pt x="54" y="434"/>
                  </a:lnTo>
                  <a:lnTo>
                    <a:pt x="49" y="421"/>
                  </a:lnTo>
                  <a:lnTo>
                    <a:pt x="47" y="428"/>
                  </a:lnTo>
                  <a:lnTo>
                    <a:pt x="43" y="436"/>
                  </a:lnTo>
                  <a:lnTo>
                    <a:pt x="41" y="443"/>
                  </a:lnTo>
                  <a:lnTo>
                    <a:pt x="47" y="438"/>
                  </a:lnTo>
                  <a:lnTo>
                    <a:pt x="54" y="445"/>
                  </a:lnTo>
                  <a:lnTo>
                    <a:pt x="56" y="453"/>
                  </a:lnTo>
                  <a:lnTo>
                    <a:pt x="64" y="456"/>
                  </a:lnTo>
                  <a:lnTo>
                    <a:pt x="67" y="464"/>
                  </a:lnTo>
                  <a:lnTo>
                    <a:pt x="75" y="471"/>
                  </a:lnTo>
                  <a:lnTo>
                    <a:pt x="81" y="468"/>
                  </a:lnTo>
                  <a:lnTo>
                    <a:pt x="77" y="460"/>
                  </a:lnTo>
                  <a:lnTo>
                    <a:pt x="82" y="455"/>
                  </a:lnTo>
                  <a:lnTo>
                    <a:pt x="81" y="447"/>
                  </a:lnTo>
                  <a:lnTo>
                    <a:pt x="84" y="441"/>
                  </a:lnTo>
                  <a:lnTo>
                    <a:pt x="92" y="438"/>
                  </a:lnTo>
                  <a:lnTo>
                    <a:pt x="99" y="443"/>
                  </a:lnTo>
                  <a:lnTo>
                    <a:pt x="103" y="451"/>
                  </a:lnTo>
                  <a:lnTo>
                    <a:pt x="111" y="455"/>
                  </a:lnTo>
                  <a:lnTo>
                    <a:pt x="116" y="453"/>
                  </a:lnTo>
                  <a:lnTo>
                    <a:pt x="124" y="453"/>
                  </a:lnTo>
                  <a:lnTo>
                    <a:pt x="129" y="458"/>
                  </a:lnTo>
                  <a:lnTo>
                    <a:pt x="143" y="460"/>
                  </a:lnTo>
                  <a:lnTo>
                    <a:pt x="148" y="455"/>
                  </a:lnTo>
                  <a:lnTo>
                    <a:pt x="146" y="458"/>
                  </a:lnTo>
                  <a:lnTo>
                    <a:pt x="141" y="464"/>
                  </a:lnTo>
                  <a:lnTo>
                    <a:pt x="146" y="464"/>
                  </a:lnTo>
                  <a:lnTo>
                    <a:pt x="154" y="460"/>
                  </a:lnTo>
                  <a:lnTo>
                    <a:pt x="156" y="460"/>
                  </a:lnTo>
                  <a:lnTo>
                    <a:pt x="161" y="468"/>
                  </a:lnTo>
                  <a:lnTo>
                    <a:pt x="165" y="473"/>
                  </a:lnTo>
                  <a:lnTo>
                    <a:pt x="165" y="475"/>
                  </a:lnTo>
                  <a:lnTo>
                    <a:pt x="156" y="460"/>
                  </a:lnTo>
                  <a:lnTo>
                    <a:pt x="141" y="466"/>
                  </a:lnTo>
                  <a:lnTo>
                    <a:pt x="120" y="456"/>
                  </a:lnTo>
                  <a:lnTo>
                    <a:pt x="111" y="456"/>
                  </a:lnTo>
                  <a:lnTo>
                    <a:pt x="103" y="453"/>
                  </a:lnTo>
                  <a:lnTo>
                    <a:pt x="97" y="455"/>
                  </a:lnTo>
                  <a:lnTo>
                    <a:pt x="90" y="455"/>
                  </a:lnTo>
                  <a:lnTo>
                    <a:pt x="86" y="462"/>
                  </a:lnTo>
                  <a:lnTo>
                    <a:pt x="92" y="468"/>
                  </a:lnTo>
                  <a:lnTo>
                    <a:pt x="90" y="475"/>
                  </a:lnTo>
                  <a:lnTo>
                    <a:pt x="92" y="483"/>
                  </a:lnTo>
                  <a:lnTo>
                    <a:pt x="96" y="485"/>
                  </a:lnTo>
                  <a:lnTo>
                    <a:pt x="97" y="498"/>
                  </a:lnTo>
                  <a:lnTo>
                    <a:pt x="97" y="511"/>
                  </a:lnTo>
                  <a:lnTo>
                    <a:pt x="103" y="518"/>
                  </a:lnTo>
                  <a:lnTo>
                    <a:pt x="97" y="517"/>
                  </a:lnTo>
                  <a:lnTo>
                    <a:pt x="90" y="509"/>
                  </a:lnTo>
                  <a:lnTo>
                    <a:pt x="86" y="502"/>
                  </a:lnTo>
                  <a:lnTo>
                    <a:pt x="79" y="498"/>
                  </a:lnTo>
                  <a:lnTo>
                    <a:pt x="81" y="490"/>
                  </a:lnTo>
                  <a:lnTo>
                    <a:pt x="84" y="485"/>
                  </a:lnTo>
                  <a:lnTo>
                    <a:pt x="82" y="477"/>
                  </a:lnTo>
                  <a:lnTo>
                    <a:pt x="82" y="475"/>
                  </a:lnTo>
                  <a:lnTo>
                    <a:pt x="75" y="475"/>
                  </a:lnTo>
                  <a:lnTo>
                    <a:pt x="71" y="481"/>
                  </a:lnTo>
                  <a:lnTo>
                    <a:pt x="71" y="487"/>
                  </a:lnTo>
                  <a:lnTo>
                    <a:pt x="66" y="502"/>
                  </a:lnTo>
                  <a:lnTo>
                    <a:pt x="69" y="507"/>
                  </a:lnTo>
                  <a:lnTo>
                    <a:pt x="69" y="522"/>
                  </a:lnTo>
                  <a:lnTo>
                    <a:pt x="67" y="528"/>
                  </a:lnTo>
                  <a:lnTo>
                    <a:pt x="66" y="534"/>
                  </a:lnTo>
                  <a:lnTo>
                    <a:pt x="66" y="539"/>
                  </a:lnTo>
                  <a:lnTo>
                    <a:pt x="67" y="547"/>
                  </a:lnTo>
                  <a:lnTo>
                    <a:pt x="79" y="567"/>
                  </a:lnTo>
                  <a:lnTo>
                    <a:pt x="86" y="573"/>
                  </a:lnTo>
                  <a:lnTo>
                    <a:pt x="99" y="573"/>
                  </a:lnTo>
                  <a:lnTo>
                    <a:pt x="103" y="588"/>
                  </a:lnTo>
                  <a:lnTo>
                    <a:pt x="103" y="603"/>
                  </a:lnTo>
                  <a:lnTo>
                    <a:pt x="101" y="601"/>
                  </a:lnTo>
                  <a:lnTo>
                    <a:pt x="97" y="607"/>
                  </a:lnTo>
                  <a:lnTo>
                    <a:pt x="84" y="614"/>
                  </a:lnTo>
                  <a:lnTo>
                    <a:pt x="84" y="629"/>
                  </a:lnTo>
                  <a:lnTo>
                    <a:pt x="82" y="643"/>
                  </a:lnTo>
                  <a:lnTo>
                    <a:pt x="86" y="650"/>
                  </a:lnTo>
                  <a:lnTo>
                    <a:pt x="97" y="663"/>
                  </a:lnTo>
                  <a:lnTo>
                    <a:pt x="99" y="678"/>
                  </a:lnTo>
                  <a:lnTo>
                    <a:pt x="105" y="684"/>
                  </a:lnTo>
                  <a:lnTo>
                    <a:pt x="107" y="697"/>
                  </a:lnTo>
                  <a:lnTo>
                    <a:pt x="114" y="710"/>
                  </a:lnTo>
                  <a:lnTo>
                    <a:pt x="114" y="718"/>
                  </a:lnTo>
                  <a:lnTo>
                    <a:pt x="118" y="725"/>
                  </a:lnTo>
                  <a:lnTo>
                    <a:pt x="126" y="733"/>
                  </a:lnTo>
                  <a:lnTo>
                    <a:pt x="129" y="746"/>
                  </a:lnTo>
                  <a:lnTo>
                    <a:pt x="143" y="759"/>
                  </a:lnTo>
                  <a:lnTo>
                    <a:pt x="144" y="767"/>
                  </a:lnTo>
                  <a:lnTo>
                    <a:pt x="139" y="770"/>
                  </a:lnTo>
                  <a:lnTo>
                    <a:pt x="137" y="778"/>
                  </a:lnTo>
                  <a:lnTo>
                    <a:pt x="143" y="785"/>
                  </a:lnTo>
                  <a:lnTo>
                    <a:pt x="150" y="787"/>
                  </a:lnTo>
                  <a:lnTo>
                    <a:pt x="156" y="795"/>
                  </a:lnTo>
                  <a:lnTo>
                    <a:pt x="156" y="802"/>
                  </a:lnTo>
                  <a:lnTo>
                    <a:pt x="148" y="812"/>
                  </a:lnTo>
                  <a:lnTo>
                    <a:pt x="148" y="825"/>
                  </a:lnTo>
                  <a:lnTo>
                    <a:pt x="144" y="832"/>
                  </a:lnTo>
                  <a:lnTo>
                    <a:pt x="146" y="840"/>
                  </a:lnTo>
                  <a:lnTo>
                    <a:pt x="141" y="847"/>
                  </a:lnTo>
                  <a:lnTo>
                    <a:pt x="141" y="853"/>
                  </a:lnTo>
                  <a:lnTo>
                    <a:pt x="146" y="855"/>
                  </a:lnTo>
                  <a:lnTo>
                    <a:pt x="150" y="862"/>
                  </a:lnTo>
                  <a:lnTo>
                    <a:pt x="156" y="870"/>
                  </a:lnTo>
                  <a:lnTo>
                    <a:pt x="176" y="872"/>
                  </a:lnTo>
                  <a:lnTo>
                    <a:pt x="184" y="876"/>
                  </a:lnTo>
                  <a:lnTo>
                    <a:pt x="191" y="876"/>
                  </a:lnTo>
                  <a:lnTo>
                    <a:pt x="205" y="885"/>
                  </a:lnTo>
                  <a:lnTo>
                    <a:pt x="210" y="889"/>
                  </a:lnTo>
                  <a:lnTo>
                    <a:pt x="225" y="889"/>
                  </a:lnTo>
                  <a:lnTo>
                    <a:pt x="237" y="898"/>
                  </a:lnTo>
                  <a:lnTo>
                    <a:pt x="240" y="906"/>
                  </a:lnTo>
                  <a:lnTo>
                    <a:pt x="248" y="911"/>
                  </a:lnTo>
                  <a:lnTo>
                    <a:pt x="250" y="925"/>
                  </a:lnTo>
                  <a:lnTo>
                    <a:pt x="265" y="938"/>
                  </a:lnTo>
                  <a:lnTo>
                    <a:pt x="278" y="945"/>
                  </a:lnTo>
                  <a:lnTo>
                    <a:pt x="306" y="951"/>
                  </a:lnTo>
                  <a:lnTo>
                    <a:pt x="308" y="953"/>
                  </a:lnTo>
                  <a:lnTo>
                    <a:pt x="312" y="966"/>
                  </a:lnTo>
                  <a:lnTo>
                    <a:pt x="314" y="973"/>
                  </a:lnTo>
                  <a:lnTo>
                    <a:pt x="312" y="979"/>
                  </a:lnTo>
                  <a:lnTo>
                    <a:pt x="312" y="987"/>
                  </a:lnTo>
                  <a:lnTo>
                    <a:pt x="319" y="990"/>
                  </a:lnTo>
                  <a:lnTo>
                    <a:pt x="323" y="985"/>
                  </a:lnTo>
                  <a:lnTo>
                    <a:pt x="329" y="987"/>
                  </a:lnTo>
                  <a:lnTo>
                    <a:pt x="336" y="990"/>
                  </a:lnTo>
                  <a:lnTo>
                    <a:pt x="344" y="1002"/>
                  </a:lnTo>
                  <a:lnTo>
                    <a:pt x="348" y="1009"/>
                  </a:lnTo>
                  <a:lnTo>
                    <a:pt x="355" y="1015"/>
                  </a:lnTo>
                  <a:lnTo>
                    <a:pt x="378" y="1043"/>
                  </a:lnTo>
                  <a:lnTo>
                    <a:pt x="385" y="1058"/>
                  </a:lnTo>
                  <a:lnTo>
                    <a:pt x="389" y="1073"/>
                  </a:lnTo>
                  <a:lnTo>
                    <a:pt x="391" y="1086"/>
                  </a:lnTo>
                  <a:lnTo>
                    <a:pt x="389" y="1101"/>
                  </a:lnTo>
                  <a:lnTo>
                    <a:pt x="387" y="1114"/>
                  </a:lnTo>
                  <a:lnTo>
                    <a:pt x="387" y="1122"/>
                  </a:lnTo>
                  <a:lnTo>
                    <a:pt x="389" y="1116"/>
                  </a:lnTo>
                  <a:lnTo>
                    <a:pt x="394" y="1120"/>
                  </a:lnTo>
                  <a:lnTo>
                    <a:pt x="393" y="1128"/>
                  </a:lnTo>
                  <a:lnTo>
                    <a:pt x="389" y="1120"/>
                  </a:lnTo>
                  <a:lnTo>
                    <a:pt x="393" y="1128"/>
                  </a:lnTo>
                  <a:lnTo>
                    <a:pt x="394" y="1137"/>
                  </a:lnTo>
                  <a:lnTo>
                    <a:pt x="398" y="1139"/>
                  </a:lnTo>
                  <a:lnTo>
                    <a:pt x="611" y="1160"/>
                  </a:lnTo>
                  <a:lnTo>
                    <a:pt x="613" y="1160"/>
                  </a:lnTo>
                  <a:lnTo>
                    <a:pt x="616" y="1160"/>
                  </a:lnTo>
                  <a:close/>
                </a:path>
              </a:pathLst>
            </a:custGeom>
            <a:solidFill>
              <a:srgbClr val="498C91"/>
            </a:solidFill>
            <a:ln w="76200" cap="rnd" cmpd="sng">
              <a:solidFill>
                <a:srgbClr val="F5F5F5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314" name="Freeform 40"/>
          <p:cNvSpPr>
            <a:spLocks noChangeArrowheads="1"/>
          </p:cNvSpPr>
          <p:nvPr/>
        </p:nvSpPr>
        <p:spPr bwMode="auto">
          <a:xfrm>
            <a:off x="2459843" y="5213244"/>
            <a:ext cx="848025" cy="516563"/>
          </a:xfrm>
          <a:custGeom>
            <a:avLst/>
            <a:gdLst>
              <a:gd name="T0" fmla="*/ 1959 w 2604"/>
              <a:gd name="T1" fmla="*/ 645 h 1588"/>
              <a:gd name="T2" fmla="*/ 1885 w 2604"/>
              <a:gd name="T3" fmla="*/ 620 h 1588"/>
              <a:gd name="T4" fmla="*/ 1836 w 2604"/>
              <a:gd name="T5" fmla="*/ 620 h 1588"/>
              <a:gd name="T6" fmla="*/ 1761 w 2604"/>
              <a:gd name="T7" fmla="*/ 595 h 1588"/>
              <a:gd name="T8" fmla="*/ 1711 w 2604"/>
              <a:gd name="T9" fmla="*/ 571 h 1588"/>
              <a:gd name="T10" fmla="*/ 1711 w 2604"/>
              <a:gd name="T11" fmla="*/ 670 h 1588"/>
              <a:gd name="T12" fmla="*/ 1761 w 2604"/>
              <a:gd name="T13" fmla="*/ 695 h 1588"/>
              <a:gd name="T14" fmla="*/ 1810 w 2604"/>
              <a:gd name="T15" fmla="*/ 769 h 1588"/>
              <a:gd name="T16" fmla="*/ 1885 w 2604"/>
              <a:gd name="T17" fmla="*/ 794 h 1588"/>
              <a:gd name="T18" fmla="*/ 2009 w 2604"/>
              <a:gd name="T19" fmla="*/ 719 h 1588"/>
              <a:gd name="T20" fmla="*/ 1686 w 2604"/>
              <a:gd name="T21" fmla="*/ 818 h 1588"/>
              <a:gd name="T22" fmla="*/ 2554 w 2604"/>
              <a:gd name="T23" fmla="*/ 1265 h 1588"/>
              <a:gd name="T24" fmla="*/ 2454 w 2604"/>
              <a:gd name="T25" fmla="*/ 1190 h 1588"/>
              <a:gd name="T26" fmla="*/ 2256 w 2604"/>
              <a:gd name="T27" fmla="*/ 1017 h 1588"/>
              <a:gd name="T28" fmla="*/ 2181 w 2604"/>
              <a:gd name="T29" fmla="*/ 992 h 1588"/>
              <a:gd name="T30" fmla="*/ 2107 w 2604"/>
              <a:gd name="T31" fmla="*/ 942 h 1588"/>
              <a:gd name="T32" fmla="*/ 2107 w 2604"/>
              <a:gd name="T33" fmla="*/ 1067 h 1588"/>
              <a:gd name="T34" fmla="*/ 2034 w 2604"/>
              <a:gd name="T35" fmla="*/ 1140 h 1588"/>
              <a:gd name="T36" fmla="*/ 2034 w 2604"/>
              <a:gd name="T37" fmla="*/ 1240 h 1588"/>
              <a:gd name="T38" fmla="*/ 2059 w 2604"/>
              <a:gd name="T39" fmla="*/ 1314 h 1588"/>
              <a:gd name="T40" fmla="*/ 2059 w 2604"/>
              <a:gd name="T41" fmla="*/ 1488 h 1588"/>
              <a:gd name="T42" fmla="*/ 2107 w 2604"/>
              <a:gd name="T43" fmla="*/ 1537 h 1588"/>
              <a:gd name="T44" fmla="*/ 2206 w 2604"/>
              <a:gd name="T45" fmla="*/ 1563 h 1588"/>
              <a:gd name="T46" fmla="*/ 2305 w 2604"/>
              <a:gd name="T47" fmla="*/ 1438 h 1588"/>
              <a:gd name="T48" fmla="*/ 2454 w 2604"/>
              <a:gd name="T49" fmla="*/ 1413 h 1588"/>
              <a:gd name="T50" fmla="*/ 2578 w 2604"/>
              <a:gd name="T51" fmla="*/ 1314 h 1588"/>
              <a:gd name="T52" fmla="*/ 1637 w 2604"/>
              <a:gd name="T53" fmla="*/ 521 h 1588"/>
              <a:gd name="T54" fmla="*/ 1563 w 2604"/>
              <a:gd name="T55" fmla="*/ 496 h 1588"/>
              <a:gd name="T56" fmla="*/ 1464 w 2604"/>
              <a:gd name="T57" fmla="*/ 496 h 1588"/>
              <a:gd name="T58" fmla="*/ 1414 w 2604"/>
              <a:gd name="T59" fmla="*/ 496 h 1588"/>
              <a:gd name="T60" fmla="*/ 1414 w 2604"/>
              <a:gd name="T61" fmla="*/ 545 h 1588"/>
              <a:gd name="T62" fmla="*/ 1612 w 2604"/>
              <a:gd name="T63" fmla="*/ 571 h 1588"/>
              <a:gd name="T64" fmla="*/ 447 w 2604"/>
              <a:gd name="T65" fmla="*/ 25 h 1588"/>
              <a:gd name="T66" fmla="*/ 372 w 2604"/>
              <a:gd name="T67" fmla="*/ 0 h 1588"/>
              <a:gd name="T68" fmla="*/ 249 w 2604"/>
              <a:gd name="T69" fmla="*/ 50 h 1588"/>
              <a:gd name="T70" fmla="*/ 223 w 2604"/>
              <a:gd name="T71" fmla="*/ 100 h 1588"/>
              <a:gd name="T72" fmla="*/ 273 w 2604"/>
              <a:gd name="T73" fmla="*/ 149 h 1588"/>
              <a:gd name="T74" fmla="*/ 397 w 2604"/>
              <a:gd name="T75" fmla="*/ 174 h 1588"/>
              <a:gd name="T76" fmla="*/ 422 w 2604"/>
              <a:gd name="T77" fmla="*/ 100 h 1588"/>
              <a:gd name="T78" fmla="*/ 25 w 2604"/>
              <a:gd name="T79" fmla="*/ 149 h 1588"/>
              <a:gd name="T80" fmla="*/ 25 w 2604"/>
              <a:gd name="T81" fmla="*/ 199 h 1588"/>
              <a:gd name="T82" fmla="*/ 75 w 2604"/>
              <a:gd name="T83" fmla="*/ 149 h 1588"/>
              <a:gd name="T84" fmla="*/ 1191 w 2604"/>
              <a:gd name="T85" fmla="*/ 397 h 1588"/>
              <a:gd name="T86" fmla="*/ 1166 w 2604"/>
              <a:gd name="T87" fmla="*/ 397 h 1588"/>
              <a:gd name="T88" fmla="*/ 1141 w 2604"/>
              <a:gd name="T89" fmla="*/ 347 h 1588"/>
              <a:gd name="T90" fmla="*/ 1091 w 2604"/>
              <a:gd name="T91" fmla="*/ 273 h 1588"/>
              <a:gd name="T92" fmla="*/ 1042 w 2604"/>
              <a:gd name="T93" fmla="*/ 273 h 1588"/>
              <a:gd name="T94" fmla="*/ 992 w 2604"/>
              <a:gd name="T95" fmla="*/ 322 h 1588"/>
              <a:gd name="T96" fmla="*/ 943 w 2604"/>
              <a:gd name="T97" fmla="*/ 372 h 1588"/>
              <a:gd name="T98" fmla="*/ 992 w 2604"/>
              <a:gd name="T99" fmla="*/ 422 h 1588"/>
              <a:gd name="T100" fmla="*/ 1067 w 2604"/>
              <a:gd name="T101" fmla="*/ 446 h 1588"/>
              <a:gd name="T102" fmla="*/ 1067 w 2604"/>
              <a:gd name="T103" fmla="*/ 422 h 1588"/>
              <a:gd name="T104" fmla="*/ 1091 w 2604"/>
              <a:gd name="T105" fmla="*/ 422 h 1588"/>
              <a:gd name="T106" fmla="*/ 1141 w 2604"/>
              <a:gd name="T107" fmla="*/ 446 h 1588"/>
              <a:gd name="T108" fmla="*/ 1215 w 2604"/>
              <a:gd name="T109" fmla="*/ 472 h 1588"/>
              <a:gd name="T110" fmla="*/ 1513 w 2604"/>
              <a:gd name="T111" fmla="*/ 645 h 1588"/>
              <a:gd name="T112" fmla="*/ 1587 w 2604"/>
              <a:gd name="T113" fmla="*/ 719 h 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04" h="1588">
                <a:moveTo>
                  <a:pt x="2009" y="719"/>
                </a:moveTo>
                <a:lnTo>
                  <a:pt x="2034" y="695"/>
                </a:lnTo>
                <a:lnTo>
                  <a:pt x="2009" y="695"/>
                </a:lnTo>
                <a:lnTo>
                  <a:pt x="1984" y="670"/>
                </a:lnTo>
                <a:lnTo>
                  <a:pt x="1984" y="670"/>
                </a:lnTo>
                <a:lnTo>
                  <a:pt x="1959" y="670"/>
                </a:lnTo>
                <a:lnTo>
                  <a:pt x="1959" y="670"/>
                </a:lnTo>
                <a:lnTo>
                  <a:pt x="1959" y="645"/>
                </a:lnTo>
                <a:lnTo>
                  <a:pt x="1959" y="645"/>
                </a:lnTo>
                <a:lnTo>
                  <a:pt x="1935" y="645"/>
                </a:lnTo>
                <a:lnTo>
                  <a:pt x="1935" y="645"/>
                </a:lnTo>
                <a:lnTo>
                  <a:pt x="1909" y="645"/>
                </a:lnTo>
                <a:lnTo>
                  <a:pt x="1909" y="645"/>
                </a:lnTo>
                <a:lnTo>
                  <a:pt x="1909" y="620"/>
                </a:lnTo>
                <a:lnTo>
                  <a:pt x="1909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85" y="620"/>
                </a:lnTo>
                <a:lnTo>
                  <a:pt x="1860" y="620"/>
                </a:lnTo>
                <a:lnTo>
                  <a:pt x="1860" y="620"/>
                </a:lnTo>
                <a:lnTo>
                  <a:pt x="1860" y="620"/>
                </a:lnTo>
                <a:lnTo>
                  <a:pt x="1836" y="620"/>
                </a:lnTo>
                <a:lnTo>
                  <a:pt x="1836" y="620"/>
                </a:lnTo>
                <a:lnTo>
                  <a:pt x="1810" y="645"/>
                </a:lnTo>
                <a:lnTo>
                  <a:pt x="1810" y="645"/>
                </a:lnTo>
                <a:lnTo>
                  <a:pt x="1810" y="645"/>
                </a:lnTo>
                <a:lnTo>
                  <a:pt x="1786" y="645"/>
                </a:lnTo>
                <a:lnTo>
                  <a:pt x="1786" y="645"/>
                </a:lnTo>
                <a:lnTo>
                  <a:pt x="1786" y="645"/>
                </a:lnTo>
                <a:lnTo>
                  <a:pt x="1761" y="595"/>
                </a:lnTo>
                <a:lnTo>
                  <a:pt x="1761" y="595"/>
                </a:lnTo>
                <a:lnTo>
                  <a:pt x="1761" y="595"/>
                </a:lnTo>
                <a:lnTo>
                  <a:pt x="1736" y="571"/>
                </a:lnTo>
                <a:lnTo>
                  <a:pt x="1736" y="571"/>
                </a:lnTo>
                <a:lnTo>
                  <a:pt x="1736" y="571"/>
                </a:lnTo>
                <a:lnTo>
                  <a:pt x="1736" y="571"/>
                </a:lnTo>
                <a:lnTo>
                  <a:pt x="1736" y="571"/>
                </a:lnTo>
                <a:lnTo>
                  <a:pt x="1736" y="571"/>
                </a:lnTo>
                <a:lnTo>
                  <a:pt x="1711" y="571"/>
                </a:lnTo>
                <a:lnTo>
                  <a:pt x="1711" y="571"/>
                </a:lnTo>
                <a:lnTo>
                  <a:pt x="1711" y="571"/>
                </a:lnTo>
                <a:lnTo>
                  <a:pt x="1711" y="571"/>
                </a:lnTo>
                <a:lnTo>
                  <a:pt x="1711" y="595"/>
                </a:lnTo>
                <a:lnTo>
                  <a:pt x="1711" y="595"/>
                </a:lnTo>
                <a:lnTo>
                  <a:pt x="1711" y="595"/>
                </a:lnTo>
                <a:lnTo>
                  <a:pt x="1711" y="595"/>
                </a:lnTo>
                <a:lnTo>
                  <a:pt x="1711" y="595"/>
                </a:lnTo>
                <a:lnTo>
                  <a:pt x="1686" y="595"/>
                </a:lnTo>
                <a:lnTo>
                  <a:pt x="1686" y="620"/>
                </a:lnTo>
                <a:lnTo>
                  <a:pt x="1711" y="670"/>
                </a:lnTo>
                <a:lnTo>
                  <a:pt x="1711" y="670"/>
                </a:lnTo>
                <a:lnTo>
                  <a:pt x="1711" y="670"/>
                </a:lnTo>
                <a:lnTo>
                  <a:pt x="1736" y="670"/>
                </a:lnTo>
                <a:lnTo>
                  <a:pt x="1736" y="695"/>
                </a:lnTo>
                <a:lnTo>
                  <a:pt x="1761" y="695"/>
                </a:lnTo>
                <a:lnTo>
                  <a:pt x="1761" y="695"/>
                </a:lnTo>
                <a:lnTo>
                  <a:pt x="1761" y="695"/>
                </a:lnTo>
                <a:lnTo>
                  <a:pt x="1761" y="695"/>
                </a:lnTo>
                <a:lnTo>
                  <a:pt x="1761" y="695"/>
                </a:lnTo>
                <a:lnTo>
                  <a:pt x="1786" y="695"/>
                </a:lnTo>
                <a:lnTo>
                  <a:pt x="1786" y="695"/>
                </a:lnTo>
                <a:lnTo>
                  <a:pt x="1786" y="695"/>
                </a:lnTo>
                <a:lnTo>
                  <a:pt x="1786" y="695"/>
                </a:lnTo>
                <a:lnTo>
                  <a:pt x="1786" y="719"/>
                </a:lnTo>
                <a:lnTo>
                  <a:pt x="1786" y="719"/>
                </a:lnTo>
                <a:lnTo>
                  <a:pt x="1810" y="719"/>
                </a:lnTo>
                <a:lnTo>
                  <a:pt x="1810" y="719"/>
                </a:lnTo>
                <a:lnTo>
                  <a:pt x="1810" y="769"/>
                </a:lnTo>
                <a:lnTo>
                  <a:pt x="1810" y="794"/>
                </a:lnTo>
                <a:lnTo>
                  <a:pt x="1810" y="794"/>
                </a:lnTo>
                <a:lnTo>
                  <a:pt x="1836" y="794"/>
                </a:lnTo>
                <a:lnTo>
                  <a:pt x="1860" y="794"/>
                </a:lnTo>
                <a:lnTo>
                  <a:pt x="1860" y="794"/>
                </a:lnTo>
                <a:lnTo>
                  <a:pt x="1860" y="794"/>
                </a:lnTo>
                <a:lnTo>
                  <a:pt x="1860" y="794"/>
                </a:lnTo>
                <a:lnTo>
                  <a:pt x="1860" y="794"/>
                </a:lnTo>
                <a:lnTo>
                  <a:pt x="1885" y="794"/>
                </a:lnTo>
                <a:lnTo>
                  <a:pt x="1909" y="769"/>
                </a:lnTo>
                <a:lnTo>
                  <a:pt x="1909" y="769"/>
                </a:lnTo>
                <a:lnTo>
                  <a:pt x="1935" y="769"/>
                </a:lnTo>
                <a:lnTo>
                  <a:pt x="1935" y="769"/>
                </a:lnTo>
                <a:lnTo>
                  <a:pt x="1959" y="769"/>
                </a:lnTo>
                <a:lnTo>
                  <a:pt x="1959" y="769"/>
                </a:lnTo>
                <a:lnTo>
                  <a:pt x="1984" y="744"/>
                </a:lnTo>
                <a:lnTo>
                  <a:pt x="2009" y="744"/>
                </a:lnTo>
                <a:lnTo>
                  <a:pt x="2009" y="719"/>
                </a:lnTo>
                <a:close/>
                <a:moveTo>
                  <a:pt x="1761" y="794"/>
                </a:moveTo>
                <a:lnTo>
                  <a:pt x="1736" y="769"/>
                </a:lnTo>
                <a:lnTo>
                  <a:pt x="1736" y="794"/>
                </a:lnTo>
                <a:lnTo>
                  <a:pt x="1736" y="794"/>
                </a:lnTo>
                <a:lnTo>
                  <a:pt x="1711" y="794"/>
                </a:lnTo>
                <a:lnTo>
                  <a:pt x="1686" y="794"/>
                </a:lnTo>
                <a:lnTo>
                  <a:pt x="1686" y="818"/>
                </a:lnTo>
                <a:lnTo>
                  <a:pt x="1686" y="818"/>
                </a:lnTo>
                <a:lnTo>
                  <a:pt x="1686" y="818"/>
                </a:lnTo>
                <a:lnTo>
                  <a:pt x="1711" y="818"/>
                </a:lnTo>
                <a:lnTo>
                  <a:pt x="1711" y="818"/>
                </a:lnTo>
                <a:lnTo>
                  <a:pt x="1711" y="818"/>
                </a:lnTo>
                <a:lnTo>
                  <a:pt x="1736" y="818"/>
                </a:lnTo>
                <a:lnTo>
                  <a:pt x="1761" y="818"/>
                </a:lnTo>
                <a:lnTo>
                  <a:pt x="1761" y="818"/>
                </a:lnTo>
                <a:lnTo>
                  <a:pt x="1761" y="818"/>
                </a:lnTo>
                <a:lnTo>
                  <a:pt x="1761" y="794"/>
                </a:lnTo>
                <a:close/>
                <a:moveTo>
                  <a:pt x="2554" y="1265"/>
                </a:moveTo>
                <a:lnTo>
                  <a:pt x="2529" y="1265"/>
                </a:lnTo>
                <a:lnTo>
                  <a:pt x="2504" y="1240"/>
                </a:lnTo>
                <a:lnTo>
                  <a:pt x="2504" y="1240"/>
                </a:lnTo>
                <a:lnTo>
                  <a:pt x="2504" y="1215"/>
                </a:lnTo>
                <a:lnTo>
                  <a:pt x="2504" y="1190"/>
                </a:lnTo>
                <a:lnTo>
                  <a:pt x="2504" y="1190"/>
                </a:lnTo>
                <a:lnTo>
                  <a:pt x="2479" y="1190"/>
                </a:lnTo>
                <a:lnTo>
                  <a:pt x="2454" y="1190"/>
                </a:lnTo>
                <a:lnTo>
                  <a:pt x="2454" y="1190"/>
                </a:lnTo>
                <a:lnTo>
                  <a:pt x="2454" y="1190"/>
                </a:lnTo>
                <a:lnTo>
                  <a:pt x="2454" y="1140"/>
                </a:lnTo>
                <a:lnTo>
                  <a:pt x="2454" y="1140"/>
                </a:lnTo>
                <a:lnTo>
                  <a:pt x="2454" y="1116"/>
                </a:lnTo>
                <a:lnTo>
                  <a:pt x="2404" y="1091"/>
                </a:lnTo>
                <a:lnTo>
                  <a:pt x="2404" y="1067"/>
                </a:lnTo>
                <a:lnTo>
                  <a:pt x="2331" y="1041"/>
                </a:lnTo>
                <a:lnTo>
                  <a:pt x="2281" y="1017"/>
                </a:lnTo>
                <a:lnTo>
                  <a:pt x="2256" y="1017"/>
                </a:lnTo>
                <a:lnTo>
                  <a:pt x="2231" y="1017"/>
                </a:lnTo>
                <a:lnTo>
                  <a:pt x="2231" y="992"/>
                </a:lnTo>
                <a:lnTo>
                  <a:pt x="2231" y="1017"/>
                </a:lnTo>
                <a:lnTo>
                  <a:pt x="2231" y="1017"/>
                </a:lnTo>
                <a:lnTo>
                  <a:pt x="2206" y="1017"/>
                </a:lnTo>
                <a:lnTo>
                  <a:pt x="2206" y="1017"/>
                </a:lnTo>
                <a:lnTo>
                  <a:pt x="2206" y="992"/>
                </a:lnTo>
                <a:lnTo>
                  <a:pt x="2206" y="992"/>
                </a:lnTo>
                <a:lnTo>
                  <a:pt x="2181" y="992"/>
                </a:lnTo>
                <a:lnTo>
                  <a:pt x="2181" y="992"/>
                </a:lnTo>
                <a:lnTo>
                  <a:pt x="2157" y="968"/>
                </a:lnTo>
                <a:lnTo>
                  <a:pt x="2157" y="968"/>
                </a:lnTo>
                <a:lnTo>
                  <a:pt x="2157" y="968"/>
                </a:lnTo>
                <a:lnTo>
                  <a:pt x="2157" y="968"/>
                </a:lnTo>
                <a:lnTo>
                  <a:pt x="2157" y="968"/>
                </a:lnTo>
                <a:lnTo>
                  <a:pt x="2132" y="968"/>
                </a:lnTo>
                <a:lnTo>
                  <a:pt x="2132" y="942"/>
                </a:lnTo>
                <a:lnTo>
                  <a:pt x="2107" y="942"/>
                </a:lnTo>
                <a:lnTo>
                  <a:pt x="2082" y="942"/>
                </a:lnTo>
                <a:lnTo>
                  <a:pt x="2082" y="942"/>
                </a:lnTo>
                <a:lnTo>
                  <a:pt x="2059" y="968"/>
                </a:lnTo>
                <a:lnTo>
                  <a:pt x="2059" y="992"/>
                </a:lnTo>
                <a:lnTo>
                  <a:pt x="2059" y="992"/>
                </a:lnTo>
                <a:lnTo>
                  <a:pt x="2082" y="1017"/>
                </a:lnTo>
                <a:lnTo>
                  <a:pt x="2107" y="1041"/>
                </a:lnTo>
                <a:lnTo>
                  <a:pt x="2107" y="1041"/>
                </a:lnTo>
                <a:lnTo>
                  <a:pt x="2107" y="1067"/>
                </a:lnTo>
                <a:lnTo>
                  <a:pt x="2107" y="1067"/>
                </a:lnTo>
                <a:lnTo>
                  <a:pt x="2107" y="1067"/>
                </a:lnTo>
                <a:lnTo>
                  <a:pt x="2082" y="1091"/>
                </a:lnTo>
                <a:lnTo>
                  <a:pt x="2082" y="1091"/>
                </a:lnTo>
                <a:lnTo>
                  <a:pt x="2059" y="1116"/>
                </a:lnTo>
                <a:lnTo>
                  <a:pt x="2059" y="1116"/>
                </a:lnTo>
                <a:lnTo>
                  <a:pt x="2059" y="1140"/>
                </a:lnTo>
                <a:lnTo>
                  <a:pt x="2034" y="1140"/>
                </a:lnTo>
                <a:lnTo>
                  <a:pt x="2034" y="1140"/>
                </a:lnTo>
                <a:lnTo>
                  <a:pt x="2034" y="1166"/>
                </a:lnTo>
                <a:lnTo>
                  <a:pt x="2009" y="1166"/>
                </a:lnTo>
                <a:lnTo>
                  <a:pt x="2009" y="1166"/>
                </a:lnTo>
                <a:lnTo>
                  <a:pt x="2009" y="1166"/>
                </a:lnTo>
                <a:lnTo>
                  <a:pt x="1984" y="1190"/>
                </a:lnTo>
                <a:lnTo>
                  <a:pt x="2009" y="1215"/>
                </a:lnTo>
                <a:lnTo>
                  <a:pt x="2009" y="1215"/>
                </a:lnTo>
                <a:lnTo>
                  <a:pt x="2009" y="1240"/>
                </a:lnTo>
                <a:lnTo>
                  <a:pt x="2034" y="1240"/>
                </a:lnTo>
                <a:lnTo>
                  <a:pt x="2034" y="1265"/>
                </a:lnTo>
                <a:lnTo>
                  <a:pt x="2034" y="1265"/>
                </a:lnTo>
                <a:lnTo>
                  <a:pt x="2034" y="1290"/>
                </a:lnTo>
                <a:lnTo>
                  <a:pt x="2034" y="1290"/>
                </a:lnTo>
                <a:lnTo>
                  <a:pt x="2034" y="1290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14"/>
                </a:lnTo>
                <a:lnTo>
                  <a:pt x="2059" y="1364"/>
                </a:lnTo>
                <a:lnTo>
                  <a:pt x="2082" y="1364"/>
                </a:lnTo>
                <a:lnTo>
                  <a:pt x="2082" y="1389"/>
                </a:lnTo>
                <a:lnTo>
                  <a:pt x="2082" y="1389"/>
                </a:lnTo>
                <a:lnTo>
                  <a:pt x="2059" y="1463"/>
                </a:lnTo>
                <a:lnTo>
                  <a:pt x="2059" y="1488"/>
                </a:lnTo>
                <a:lnTo>
                  <a:pt x="2059" y="1513"/>
                </a:lnTo>
                <a:lnTo>
                  <a:pt x="2082" y="1513"/>
                </a:lnTo>
                <a:lnTo>
                  <a:pt x="2082" y="1513"/>
                </a:lnTo>
                <a:lnTo>
                  <a:pt x="2082" y="1513"/>
                </a:lnTo>
                <a:lnTo>
                  <a:pt x="2082" y="1537"/>
                </a:lnTo>
                <a:lnTo>
                  <a:pt x="2082" y="1537"/>
                </a:lnTo>
                <a:lnTo>
                  <a:pt x="2082" y="1537"/>
                </a:lnTo>
                <a:lnTo>
                  <a:pt x="2107" y="1537"/>
                </a:lnTo>
                <a:lnTo>
                  <a:pt x="2107" y="1537"/>
                </a:lnTo>
                <a:lnTo>
                  <a:pt x="2132" y="1537"/>
                </a:lnTo>
                <a:lnTo>
                  <a:pt x="2157" y="1563"/>
                </a:lnTo>
                <a:lnTo>
                  <a:pt x="2157" y="1563"/>
                </a:lnTo>
                <a:lnTo>
                  <a:pt x="2181" y="1587"/>
                </a:lnTo>
                <a:lnTo>
                  <a:pt x="2181" y="1587"/>
                </a:lnTo>
                <a:lnTo>
                  <a:pt x="2181" y="1587"/>
                </a:lnTo>
                <a:lnTo>
                  <a:pt x="2181" y="1563"/>
                </a:lnTo>
                <a:lnTo>
                  <a:pt x="2206" y="1563"/>
                </a:lnTo>
                <a:lnTo>
                  <a:pt x="2206" y="1563"/>
                </a:lnTo>
                <a:lnTo>
                  <a:pt x="2231" y="1537"/>
                </a:lnTo>
                <a:lnTo>
                  <a:pt x="2231" y="1513"/>
                </a:lnTo>
                <a:lnTo>
                  <a:pt x="2231" y="1513"/>
                </a:lnTo>
                <a:lnTo>
                  <a:pt x="2256" y="1488"/>
                </a:lnTo>
                <a:lnTo>
                  <a:pt x="2256" y="1488"/>
                </a:lnTo>
                <a:lnTo>
                  <a:pt x="2281" y="1463"/>
                </a:lnTo>
                <a:lnTo>
                  <a:pt x="2281" y="1463"/>
                </a:lnTo>
                <a:lnTo>
                  <a:pt x="2305" y="1463"/>
                </a:lnTo>
                <a:lnTo>
                  <a:pt x="2305" y="1438"/>
                </a:lnTo>
                <a:lnTo>
                  <a:pt x="2331" y="1438"/>
                </a:lnTo>
                <a:lnTo>
                  <a:pt x="2331" y="1438"/>
                </a:lnTo>
                <a:lnTo>
                  <a:pt x="2331" y="1438"/>
                </a:lnTo>
                <a:lnTo>
                  <a:pt x="2355" y="1413"/>
                </a:lnTo>
                <a:lnTo>
                  <a:pt x="2355" y="1413"/>
                </a:lnTo>
                <a:lnTo>
                  <a:pt x="2355" y="1413"/>
                </a:lnTo>
                <a:lnTo>
                  <a:pt x="2404" y="1413"/>
                </a:lnTo>
                <a:lnTo>
                  <a:pt x="2404" y="1413"/>
                </a:lnTo>
                <a:lnTo>
                  <a:pt x="2454" y="1413"/>
                </a:lnTo>
                <a:lnTo>
                  <a:pt x="2454" y="1389"/>
                </a:lnTo>
                <a:lnTo>
                  <a:pt x="2479" y="1389"/>
                </a:lnTo>
                <a:lnTo>
                  <a:pt x="2479" y="1389"/>
                </a:lnTo>
                <a:lnTo>
                  <a:pt x="2479" y="1389"/>
                </a:lnTo>
                <a:lnTo>
                  <a:pt x="2529" y="1364"/>
                </a:lnTo>
                <a:lnTo>
                  <a:pt x="2529" y="1339"/>
                </a:lnTo>
                <a:lnTo>
                  <a:pt x="2578" y="1339"/>
                </a:lnTo>
                <a:lnTo>
                  <a:pt x="2578" y="1314"/>
                </a:lnTo>
                <a:lnTo>
                  <a:pt x="2578" y="1314"/>
                </a:lnTo>
                <a:lnTo>
                  <a:pt x="2578" y="1290"/>
                </a:lnTo>
                <a:lnTo>
                  <a:pt x="2603" y="1290"/>
                </a:lnTo>
                <a:lnTo>
                  <a:pt x="2554" y="1265"/>
                </a:lnTo>
                <a:close/>
                <a:moveTo>
                  <a:pt x="1686" y="521"/>
                </a:moveTo>
                <a:lnTo>
                  <a:pt x="1662" y="521"/>
                </a:lnTo>
                <a:lnTo>
                  <a:pt x="1662" y="521"/>
                </a:lnTo>
                <a:lnTo>
                  <a:pt x="1662" y="521"/>
                </a:lnTo>
                <a:lnTo>
                  <a:pt x="1637" y="521"/>
                </a:lnTo>
                <a:lnTo>
                  <a:pt x="1637" y="521"/>
                </a:lnTo>
                <a:lnTo>
                  <a:pt x="1637" y="521"/>
                </a:lnTo>
                <a:lnTo>
                  <a:pt x="1637" y="521"/>
                </a:lnTo>
                <a:lnTo>
                  <a:pt x="1637" y="521"/>
                </a:lnTo>
                <a:lnTo>
                  <a:pt x="1637" y="521"/>
                </a:lnTo>
                <a:lnTo>
                  <a:pt x="1637" y="521"/>
                </a:lnTo>
                <a:lnTo>
                  <a:pt x="1587" y="521"/>
                </a:lnTo>
                <a:lnTo>
                  <a:pt x="1587" y="521"/>
                </a:lnTo>
                <a:lnTo>
                  <a:pt x="1587" y="521"/>
                </a:lnTo>
                <a:lnTo>
                  <a:pt x="1563" y="496"/>
                </a:lnTo>
                <a:lnTo>
                  <a:pt x="1563" y="496"/>
                </a:lnTo>
                <a:lnTo>
                  <a:pt x="1563" y="496"/>
                </a:lnTo>
                <a:lnTo>
                  <a:pt x="1563" y="496"/>
                </a:lnTo>
                <a:lnTo>
                  <a:pt x="1563" y="496"/>
                </a:lnTo>
                <a:lnTo>
                  <a:pt x="1538" y="496"/>
                </a:lnTo>
                <a:lnTo>
                  <a:pt x="1538" y="496"/>
                </a:lnTo>
                <a:lnTo>
                  <a:pt x="1513" y="496"/>
                </a:lnTo>
                <a:lnTo>
                  <a:pt x="1464" y="496"/>
                </a:lnTo>
                <a:lnTo>
                  <a:pt x="1464" y="496"/>
                </a:lnTo>
                <a:lnTo>
                  <a:pt x="1439" y="496"/>
                </a:lnTo>
                <a:lnTo>
                  <a:pt x="1439" y="496"/>
                </a:lnTo>
                <a:lnTo>
                  <a:pt x="1439" y="496"/>
                </a:lnTo>
                <a:lnTo>
                  <a:pt x="1439" y="496"/>
                </a:lnTo>
                <a:lnTo>
                  <a:pt x="1439" y="496"/>
                </a:lnTo>
                <a:lnTo>
                  <a:pt x="1414" y="496"/>
                </a:lnTo>
                <a:lnTo>
                  <a:pt x="1414" y="496"/>
                </a:lnTo>
                <a:lnTo>
                  <a:pt x="1414" y="496"/>
                </a:lnTo>
                <a:lnTo>
                  <a:pt x="1414" y="496"/>
                </a:lnTo>
                <a:lnTo>
                  <a:pt x="1414" y="496"/>
                </a:lnTo>
                <a:lnTo>
                  <a:pt x="1414" y="521"/>
                </a:lnTo>
                <a:lnTo>
                  <a:pt x="1414" y="521"/>
                </a:lnTo>
                <a:lnTo>
                  <a:pt x="1389" y="521"/>
                </a:lnTo>
                <a:lnTo>
                  <a:pt x="1389" y="545"/>
                </a:lnTo>
                <a:lnTo>
                  <a:pt x="1389" y="545"/>
                </a:lnTo>
                <a:lnTo>
                  <a:pt x="1414" y="545"/>
                </a:lnTo>
                <a:lnTo>
                  <a:pt x="1414" y="545"/>
                </a:lnTo>
                <a:lnTo>
                  <a:pt x="1414" y="545"/>
                </a:lnTo>
                <a:lnTo>
                  <a:pt x="1439" y="545"/>
                </a:lnTo>
                <a:lnTo>
                  <a:pt x="1439" y="545"/>
                </a:lnTo>
                <a:lnTo>
                  <a:pt x="1464" y="545"/>
                </a:lnTo>
                <a:lnTo>
                  <a:pt x="1513" y="545"/>
                </a:lnTo>
                <a:lnTo>
                  <a:pt x="1513" y="545"/>
                </a:lnTo>
                <a:lnTo>
                  <a:pt x="1563" y="571"/>
                </a:lnTo>
                <a:lnTo>
                  <a:pt x="1587" y="571"/>
                </a:lnTo>
                <a:lnTo>
                  <a:pt x="1612" y="571"/>
                </a:lnTo>
                <a:lnTo>
                  <a:pt x="1612" y="571"/>
                </a:lnTo>
                <a:lnTo>
                  <a:pt x="1637" y="571"/>
                </a:lnTo>
                <a:lnTo>
                  <a:pt x="1662" y="545"/>
                </a:lnTo>
                <a:lnTo>
                  <a:pt x="1662" y="545"/>
                </a:lnTo>
                <a:lnTo>
                  <a:pt x="1686" y="521"/>
                </a:lnTo>
                <a:close/>
                <a:moveTo>
                  <a:pt x="447" y="50"/>
                </a:moveTo>
                <a:lnTo>
                  <a:pt x="447" y="50"/>
                </a:lnTo>
                <a:lnTo>
                  <a:pt x="447" y="50"/>
                </a:lnTo>
                <a:lnTo>
                  <a:pt x="447" y="25"/>
                </a:lnTo>
                <a:lnTo>
                  <a:pt x="447" y="25"/>
                </a:lnTo>
                <a:lnTo>
                  <a:pt x="422" y="25"/>
                </a:lnTo>
                <a:lnTo>
                  <a:pt x="422" y="25"/>
                </a:lnTo>
                <a:lnTo>
                  <a:pt x="422" y="0"/>
                </a:lnTo>
                <a:lnTo>
                  <a:pt x="397" y="0"/>
                </a:lnTo>
                <a:lnTo>
                  <a:pt x="397" y="0"/>
                </a:lnTo>
                <a:lnTo>
                  <a:pt x="397" y="0"/>
                </a:lnTo>
                <a:lnTo>
                  <a:pt x="397" y="0"/>
                </a:lnTo>
                <a:lnTo>
                  <a:pt x="397" y="0"/>
                </a:lnTo>
                <a:lnTo>
                  <a:pt x="372" y="0"/>
                </a:lnTo>
                <a:lnTo>
                  <a:pt x="348" y="25"/>
                </a:lnTo>
                <a:lnTo>
                  <a:pt x="348" y="25"/>
                </a:lnTo>
                <a:lnTo>
                  <a:pt x="348" y="0"/>
                </a:lnTo>
                <a:lnTo>
                  <a:pt x="322" y="0"/>
                </a:lnTo>
                <a:lnTo>
                  <a:pt x="322" y="0"/>
                </a:lnTo>
                <a:lnTo>
                  <a:pt x="322" y="0"/>
                </a:lnTo>
                <a:lnTo>
                  <a:pt x="298" y="0"/>
                </a:lnTo>
                <a:lnTo>
                  <a:pt x="273" y="25"/>
                </a:lnTo>
                <a:lnTo>
                  <a:pt x="249" y="50"/>
                </a:lnTo>
                <a:lnTo>
                  <a:pt x="249" y="50"/>
                </a:lnTo>
                <a:lnTo>
                  <a:pt x="249" y="50"/>
                </a:lnTo>
                <a:lnTo>
                  <a:pt x="249" y="50"/>
                </a:lnTo>
                <a:lnTo>
                  <a:pt x="249" y="50"/>
                </a:lnTo>
                <a:lnTo>
                  <a:pt x="223" y="50"/>
                </a:lnTo>
                <a:lnTo>
                  <a:pt x="223" y="75"/>
                </a:lnTo>
                <a:lnTo>
                  <a:pt x="223" y="100"/>
                </a:lnTo>
                <a:lnTo>
                  <a:pt x="199" y="100"/>
                </a:lnTo>
                <a:lnTo>
                  <a:pt x="223" y="100"/>
                </a:lnTo>
                <a:lnTo>
                  <a:pt x="223" y="124"/>
                </a:lnTo>
                <a:lnTo>
                  <a:pt x="223" y="124"/>
                </a:lnTo>
                <a:lnTo>
                  <a:pt x="223" y="124"/>
                </a:lnTo>
                <a:lnTo>
                  <a:pt x="223" y="124"/>
                </a:lnTo>
                <a:lnTo>
                  <a:pt x="249" y="124"/>
                </a:lnTo>
                <a:lnTo>
                  <a:pt x="249" y="124"/>
                </a:lnTo>
                <a:lnTo>
                  <a:pt x="249" y="149"/>
                </a:lnTo>
                <a:lnTo>
                  <a:pt x="273" y="149"/>
                </a:lnTo>
                <a:lnTo>
                  <a:pt x="273" y="149"/>
                </a:lnTo>
                <a:lnTo>
                  <a:pt x="273" y="149"/>
                </a:lnTo>
                <a:lnTo>
                  <a:pt x="298" y="174"/>
                </a:lnTo>
                <a:lnTo>
                  <a:pt x="298" y="174"/>
                </a:lnTo>
                <a:lnTo>
                  <a:pt x="298" y="174"/>
                </a:lnTo>
                <a:lnTo>
                  <a:pt x="322" y="174"/>
                </a:lnTo>
                <a:lnTo>
                  <a:pt x="348" y="174"/>
                </a:lnTo>
                <a:lnTo>
                  <a:pt x="348" y="174"/>
                </a:lnTo>
                <a:lnTo>
                  <a:pt x="372" y="174"/>
                </a:lnTo>
                <a:lnTo>
                  <a:pt x="397" y="174"/>
                </a:lnTo>
                <a:lnTo>
                  <a:pt x="422" y="149"/>
                </a:lnTo>
                <a:lnTo>
                  <a:pt x="422" y="124"/>
                </a:lnTo>
                <a:lnTo>
                  <a:pt x="422" y="124"/>
                </a:lnTo>
                <a:lnTo>
                  <a:pt x="422" y="124"/>
                </a:lnTo>
                <a:lnTo>
                  <a:pt x="422" y="124"/>
                </a:lnTo>
                <a:lnTo>
                  <a:pt x="422" y="124"/>
                </a:lnTo>
                <a:lnTo>
                  <a:pt x="422" y="124"/>
                </a:lnTo>
                <a:lnTo>
                  <a:pt x="422" y="100"/>
                </a:lnTo>
                <a:lnTo>
                  <a:pt x="422" y="100"/>
                </a:lnTo>
                <a:lnTo>
                  <a:pt x="447" y="75"/>
                </a:lnTo>
                <a:lnTo>
                  <a:pt x="447" y="50"/>
                </a:lnTo>
                <a:close/>
                <a:moveTo>
                  <a:pt x="75" y="100"/>
                </a:moveTo>
                <a:lnTo>
                  <a:pt x="50" y="124"/>
                </a:lnTo>
                <a:lnTo>
                  <a:pt x="50" y="124"/>
                </a:lnTo>
                <a:lnTo>
                  <a:pt x="50" y="124"/>
                </a:lnTo>
                <a:lnTo>
                  <a:pt x="50" y="124"/>
                </a:lnTo>
                <a:lnTo>
                  <a:pt x="25" y="149"/>
                </a:lnTo>
                <a:lnTo>
                  <a:pt x="25" y="149"/>
                </a:lnTo>
                <a:lnTo>
                  <a:pt x="25" y="149"/>
                </a:lnTo>
                <a:lnTo>
                  <a:pt x="0" y="174"/>
                </a:lnTo>
                <a:lnTo>
                  <a:pt x="0" y="174"/>
                </a:lnTo>
                <a:lnTo>
                  <a:pt x="0" y="199"/>
                </a:lnTo>
                <a:lnTo>
                  <a:pt x="0" y="199"/>
                </a:lnTo>
                <a:lnTo>
                  <a:pt x="0" y="223"/>
                </a:lnTo>
                <a:lnTo>
                  <a:pt x="0" y="223"/>
                </a:lnTo>
                <a:lnTo>
                  <a:pt x="25" y="223"/>
                </a:lnTo>
                <a:lnTo>
                  <a:pt x="25" y="199"/>
                </a:lnTo>
                <a:lnTo>
                  <a:pt x="25" y="199"/>
                </a:lnTo>
                <a:lnTo>
                  <a:pt x="25" y="199"/>
                </a:lnTo>
                <a:lnTo>
                  <a:pt x="50" y="174"/>
                </a:lnTo>
                <a:lnTo>
                  <a:pt x="50" y="174"/>
                </a:lnTo>
                <a:lnTo>
                  <a:pt x="50" y="174"/>
                </a:lnTo>
                <a:lnTo>
                  <a:pt x="50" y="174"/>
                </a:lnTo>
                <a:lnTo>
                  <a:pt x="75" y="174"/>
                </a:lnTo>
                <a:lnTo>
                  <a:pt x="75" y="149"/>
                </a:lnTo>
                <a:lnTo>
                  <a:pt x="75" y="149"/>
                </a:lnTo>
                <a:lnTo>
                  <a:pt x="75" y="124"/>
                </a:lnTo>
                <a:lnTo>
                  <a:pt x="75" y="124"/>
                </a:lnTo>
                <a:lnTo>
                  <a:pt x="100" y="124"/>
                </a:lnTo>
                <a:lnTo>
                  <a:pt x="75" y="100"/>
                </a:lnTo>
                <a:close/>
                <a:moveTo>
                  <a:pt x="1215" y="422"/>
                </a:moveTo>
                <a:lnTo>
                  <a:pt x="1215" y="422"/>
                </a:lnTo>
                <a:lnTo>
                  <a:pt x="1215" y="397"/>
                </a:lnTo>
                <a:lnTo>
                  <a:pt x="1215" y="397"/>
                </a:lnTo>
                <a:lnTo>
                  <a:pt x="1191" y="397"/>
                </a:lnTo>
                <a:lnTo>
                  <a:pt x="1191" y="397"/>
                </a:lnTo>
                <a:lnTo>
                  <a:pt x="1191" y="397"/>
                </a:lnTo>
                <a:lnTo>
                  <a:pt x="1191" y="372"/>
                </a:lnTo>
                <a:lnTo>
                  <a:pt x="1191" y="372"/>
                </a:lnTo>
                <a:lnTo>
                  <a:pt x="1166" y="372"/>
                </a:lnTo>
                <a:lnTo>
                  <a:pt x="1166" y="372"/>
                </a:lnTo>
                <a:lnTo>
                  <a:pt x="1191" y="397"/>
                </a:lnTo>
                <a:lnTo>
                  <a:pt x="1166" y="397"/>
                </a:lnTo>
                <a:lnTo>
                  <a:pt x="1166" y="397"/>
                </a:lnTo>
                <a:lnTo>
                  <a:pt x="1166" y="397"/>
                </a:lnTo>
                <a:lnTo>
                  <a:pt x="1166" y="397"/>
                </a:lnTo>
                <a:lnTo>
                  <a:pt x="1141" y="372"/>
                </a:lnTo>
                <a:lnTo>
                  <a:pt x="1141" y="372"/>
                </a:lnTo>
                <a:lnTo>
                  <a:pt x="1141" y="372"/>
                </a:lnTo>
                <a:lnTo>
                  <a:pt x="1141" y="347"/>
                </a:lnTo>
                <a:lnTo>
                  <a:pt x="1141" y="347"/>
                </a:lnTo>
                <a:lnTo>
                  <a:pt x="1141" y="347"/>
                </a:lnTo>
                <a:lnTo>
                  <a:pt x="1141" y="347"/>
                </a:lnTo>
                <a:lnTo>
                  <a:pt x="1141" y="347"/>
                </a:lnTo>
                <a:lnTo>
                  <a:pt x="1141" y="322"/>
                </a:lnTo>
                <a:lnTo>
                  <a:pt x="1141" y="322"/>
                </a:lnTo>
                <a:lnTo>
                  <a:pt x="1116" y="322"/>
                </a:lnTo>
                <a:lnTo>
                  <a:pt x="1116" y="298"/>
                </a:lnTo>
                <a:lnTo>
                  <a:pt x="1116" y="298"/>
                </a:lnTo>
                <a:lnTo>
                  <a:pt x="1116" y="298"/>
                </a:lnTo>
                <a:lnTo>
                  <a:pt x="1091" y="273"/>
                </a:lnTo>
                <a:lnTo>
                  <a:pt x="1091" y="273"/>
                </a:lnTo>
                <a:lnTo>
                  <a:pt x="1091" y="273"/>
                </a:lnTo>
                <a:lnTo>
                  <a:pt x="1091" y="273"/>
                </a:lnTo>
                <a:lnTo>
                  <a:pt x="1067" y="248"/>
                </a:lnTo>
                <a:lnTo>
                  <a:pt x="1067" y="248"/>
                </a:lnTo>
                <a:lnTo>
                  <a:pt x="1067" y="248"/>
                </a:lnTo>
                <a:lnTo>
                  <a:pt x="1067" y="248"/>
                </a:lnTo>
                <a:lnTo>
                  <a:pt x="1042" y="273"/>
                </a:lnTo>
                <a:lnTo>
                  <a:pt x="1042" y="273"/>
                </a:lnTo>
                <a:lnTo>
                  <a:pt x="1042" y="273"/>
                </a:lnTo>
                <a:lnTo>
                  <a:pt x="1042" y="298"/>
                </a:lnTo>
                <a:lnTo>
                  <a:pt x="1017" y="298"/>
                </a:lnTo>
                <a:lnTo>
                  <a:pt x="1017" y="298"/>
                </a:lnTo>
                <a:lnTo>
                  <a:pt x="1017" y="298"/>
                </a:lnTo>
                <a:lnTo>
                  <a:pt x="1017" y="298"/>
                </a:lnTo>
                <a:lnTo>
                  <a:pt x="1017" y="298"/>
                </a:lnTo>
                <a:lnTo>
                  <a:pt x="1017" y="322"/>
                </a:lnTo>
                <a:lnTo>
                  <a:pt x="992" y="322"/>
                </a:lnTo>
                <a:lnTo>
                  <a:pt x="992" y="322"/>
                </a:lnTo>
                <a:lnTo>
                  <a:pt x="992" y="322"/>
                </a:lnTo>
                <a:lnTo>
                  <a:pt x="968" y="298"/>
                </a:lnTo>
                <a:lnTo>
                  <a:pt x="943" y="322"/>
                </a:lnTo>
                <a:lnTo>
                  <a:pt x="943" y="322"/>
                </a:lnTo>
                <a:lnTo>
                  <a:pt x="943" y="322"/>
                </a:lnTo>
                <a:lnTo>
                  <a:pt x="943" y="347"/>
                </a:lnTo>
                <a:lnTo>
                  <a:pt x="943" y="347"/>
                </a:lnTo>
                <a:lnTo>
                  <a:pt x="943" y="347"/>
                </a:lnTo>
                <a:lnTo>
                  <a:pt x="943" y="372"/>
                </a:lnTo>
                <a:lnTo>
                  <a:pt x="968" y="372"/>
                </a:lnTo>
                <a:lnTo>
                  <a:pt x="968" y="372"/>
                </a:lnTo>
                <a:lnTo>
                  <a:pt x="968" y="372"/>
                </a:lnTo>
                <a:lnTo>
                  <a:pt x="968" y="397"/>
                </a:lnTo>
                <a:lnTo>
                  <a:pt x="992" y="397"/>
                </a:lnTo>
                <a:lnTo>
                  <a:pt x="992" y="422"/>
                </a:lnTo>
                <a:lnTo>
                  <a:pt x="992" y="422"/>
                </a:lnTo>
                <a:lnTo>
                  <a:pt x="992" y="422"/>
                </a:lnTo>
                <a:lnTo>
                  <a:pt x="992" y="422"/>
                </a:lnTo>
                <a:lnTo>
                  <a:pt x="1017" y="446"/>
                </a:lnTo>
                <a:lnTo>
                  <a:pt x="1017" y="446"/>
                </a:lnTo>
                <a:lnTo>
                  <a:pt x="1017" y="446"/>
                </a:lnTo>
                <a:lnTo>
                  <a:pt x="1017" y="446"/>
                </a:lnTo>
                <a:lnTo>
                  <a:pt x="1017" y="446"/>
                </a:lnTo>
                <a:lnTo>
                  <a:pt x="1042" y="446"/>
                </a:lnTo>
                <a:lnTo>
                  <a:pt x="1042" y="446"/>
                </a:lnTo>
                <a:lnTo>
                  <a:pt x="1067" y="446"/>
                </a:lnTo>
                <a:lnTo>
                  <a:pt x="1067" y="446"/>
                </a:lnTo>
                <a:lnTo>
                  <a:pt x="1067" y="422"/>
                </a:lnTo>
                <a:lnTo>
                  <a:pt x="1067" y="422"/>
                </a:lnTo>
                <a:lnTo>
                  <a:pt x="1067" y="422"/>
                </a:lnTo>
                <a:lnTo>
                  <a:pt x="1042" y="422"/>
                </a:lnTo>
                <a:lnTo>
                  <a:pt x="1067" y="422"/>
                </a:lnTo>
                <a:lnTo>
                  <a:pt x="1067" y="422"/>
                </a:lnTo>
                <a:lnTo>
                  <a:pt x="1067" y="422"/>
                </a:lnTo>
                <a:lnTo>
                  <a:pt x="1067" y="397"/>
                </a:lnTo>
                <a:lnTo>
                  <a:pt x="1067" y="422"/>
                </a:lnTo>
                <a:lnTo>
                  <a:pt x="1091" y="422"/>
                </a:lnTo>
                <a:lnTo>
                  <a:pt x="1091" y="397"/>
                </a:lnTo>
                <a:lnTo>
                  <a:pt x="1091" y="397"/>
                </a:lnTo>
                <a:lnTo>
                  <a:pt x="1091" y="422"/>
                </a:lnTo>
                <a:lnTo>
                  <a:pt x="1091" y="422"/>
                </a:lnTo>
                <a:lnTo>
                  <a:pt x="1091" y="422"/>
                </a:lnTo>
                <a:lnTo>
                  <a:pt x="1091" y="422"/>
                </a:lnTo>
                <a:lnTo>
                  <a:pt x="1091" y="422"/>
                </a:lnTo>
                <a:lnTo>
                  <a:pt x="1091" y="422"/>
                </a:lnTo>
                <a:lnTo>
                  <a:pt x="1091" y="446"/>
                </a:lnTo>
                <a:lnTo>
                  <a:pt x="1091" y="446"/>
                </a:lnTo>
                <a:lnTo>
                  <a:pt x="1091" y="446"/>
                </a:lnTo>
                <a:lnTo>
                  <a:pt x="1116" y="422"/>
                </a:lnTo>
                <a:lnTo>
                  <a:pt x="1116" y="446"/>
                </a:lnTo>
                <a:lnTo>
                  <a:pt x="1116" y="446"/>
                </a:lnTo>
                <a:lnTo>
                  <a:pt x="1116" y="446"/>
                </a:lnTo>
                <a:lnTo>
                  <a:pt x="1116" y="446"/>
                </a:lnTo>
                <a:lnTo>
                  <a:pt x="1141" y="446"/>
                </a:lnTo>
                <a:lnTo>
                  <a:pt x="1141" y="472"/>
                </a:lnTo>
                <a:lnTo>
                  <a:pt x="1141" y="472"/>
                </a:lnTo>
                <a:lnTo>
                  <a:pt x="1166" y="472"/>
                </a:lnTo>
                <a:lnTo>
                  <a:pt x="1166" y="472"/>
                </a:lnTo>
                <a:lnTo>
                  <a:pt x="1166" y="472"/>
                </a:lnTo>
                <a:lnTo>
                  <a:pt x="1191" y="472"/>
                </a:lnTo>
                <a:lnTo>
                  <a:pt x="1191" y="446"/>
                </a:lnTo>
                <a:lnTo>
                  <a:pt x="1215" y="472"/>
                </a:lnTo>
                <a:lnTo>
                  <a:pt x="1215" y="472"/>
                </a:lnTo>
                <a:lnTo>
                  <a:pt x="1241" y="446"/>
                </a:lnTo>
                <a:lnTo>
                  <a:pt x="1241" y="446"/>
                </a:lnTo>
                <a:lnTo>
                  <a:pt x="1215" y="422"/>
                </a:lnTo>
                <a:close/>
                <a:moveTo>
                  <a:pt x="1612" y="645"/>
                </a:moveTo>
                <a:lnTo>
                  <a:pt x="1612" y="645"/>
                </a:lnTo>
                <a:lnTo>
                  <a:pt x="1612" y="645"/>
                </a:lnTo>
                <a:lnTo>
                  <a:pt x="1587" y="620"/>
                </a:lnTo>
                <a:lnTo>
                  <a:pt x="1538" y="620"/>
                </a:lnTo>
                <a:lnTo>
                  <a:pt x="1513" y="645"/>
                </a:lnTo>
                <a:lnTo>
                  <a:pt x="1513" y="645"/>
                </a:lnTo>
                <a:lnTo>
                  <a:pt x="1538" y="670"/>
                </a:lnTo>
                <a:lnTo>
                  <a:pt x="1538" y="670"/>
                </a:lnTo>
                <a:lnTo>
                  <a:pt x="1538" y="670"/>
                </a:lnTo>
                <a:lnTo>
                  <a:pt x="1538" y="695"/>
                </a:lnTo>
                <a:lnTo>
                  <a:pt x="1538" y="695"/>
                </a:lnTo>
                <a:lnTo>
                  <a:pt x="1563" y="719"/>
                </a:lnTo>
                <a:lnTo>
                  <a:pt x="1563" y="719"/>
                </a:lnTo>
                <a:lnTo>
                  <a:pt x="1587" y="719"/>
                </a:lnTo>
                <a:lnTo>
                  <a:pt x="1612" y="719"/>
                </a:lnTo>
                <a:lnTo>
                  <a:pt x="1612" y="695"/>
                </a:lnTo>
                <a:lnTo>
                  <a:pt x="1637" y="695"/>
                </a:lnTo>
                <a:lnTo>
                  <a:pt x="1637" y="670"/>
                </a:lnTo>
                <a:lnTo>
                  <a:pt x="1637" y="670"/>
                </a:lnTo>
                <a:lnTo>
                  <a:pt x="1637" y="670"/>
                </a:lnTo>
                <a:lnTo>
                  <a:pt x="1612" y="645"/>
                </a:lnTo>
                <a:close/>
              </a:path>
            </a:pathLst>
          </a:custGeom>
          <a:solidFill>
            <a:srgbClr val="498C9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+mn-ea"/>
              <a:cs typeface="Arial Unicode MS" charset="0"/>
            </a:endParaRPr>
          </a:p>
        </p:txBody>
      </p:sp>
      <p:sp>
        <p:nvSpPr>
          <p:cNvPr id="315" name="Freeform 51"/>
          <p:cNvSpPr>
            <a:spLocks noChangeArrowheads="1"/>
          </p:cNvSpPr>
          <p:nvPr/>
        </p:nvSpPr>
        <p:spPr bwMode="auto">
          <a:xfrm>
            <a:off x="68286" y="4615386"/>
            <a:ext cx="2244179" cy="1211053"/>
          </a:xfrm>
          <a:custGeom>
            <a:avLst/>
            <a:gdLst>
              <a:gd name="T0" fmla="*/ 2728 w 6895"/>
              <a:gd name="T1" fmla="*/ 3521 h 3720"/>
              <a:gd name="T2" fmla="*/ 2629 w 6895"/>
              <a:gd name="T3" fmla="*/ 1487 h 3720"/>
              <a:gd name="T4" fmla="*/ 2480 w 6895"/>
              <a:gd name="T5" fmla="*/ 3521 h 3720"/>
              <a:gd name="T6" fmla="*/ 2603 w 6895"/>
              <a:gd name="T7" fmla="*/ 3570 h 3720"/>
              <a:gd name="T8" fmla="*/ 3447 w 6895"/>
              <a:gd name="T9" fmla="*/ 3446 h 3720"/>
              <a:gd name="T10" fmla="*/ 2753 w 6895"/>
              <a:gd name="T11" fmla="*/ 3422 h 3720"/>
              <a:gd name="T12" fmla="*/ 1240 w 6895"/>
              <a:gd name="T13" fmla="*/ 3620 h 3720"/>
              <a:gd name="T14" fmla="*/ 868 w 6895"/>
              <a:gd name="T15" fmla="*/ 3595 h 3720"/>
              <a:gd name="T16" fmla="*/ 645 w 6895"/>
              <a:gd name="T17" fmla="*/ 3471 h 3720"/>
              <a:gd name="T18" fmla="*/ 2281 w 6895"/>
              <a:gd name="T19" fmla="*/ 3595 h 3720"/>
              <a:gd name="T20" fmla="*/ 1662 w 6895"/>
              <a:gd name="T21" fmla="*/ 3694 h 3720"/>
              <a:gd name="T22" fmla="*/ 1463 w 6895"/>
              <a:gd name="T23" fmla="*/ 3669 h 3720"/>
              <a:gd name="T24" fmla="*/ 5629 w 6895"/>
              <a:gd name="T25" fmla="*/ 2157 h 3720"/>
              <a:gd name="T26" fmla="*/ 4488 w 6895"/>
              <a:gd name="T27" fmla="*/ 198 h 3720"/>
              <a:gd name="T28" fmla="*/ 3967 w 6895"/>
              <a:gd name="T29" fmla="*/ 123 h 3720"/>
              <a:gd name="T30" fmla="*/ 3670 w 6895"/>
              <a:gd name="T31" fmla="*/ 198 h 3720"/>
              <a:gd name="T32" fmla="*/ 3298 w 6895"/>
              <a:gd name="T33" fmla="*/ 793 h 3720"/>
              <a:gd name="T34" fmla="*/ 3496 w 6895"/>
              <a:gd name="T35" fmla="*/ 1066 h 3720"/>
              <a:gd name="T36" fmla="*/ 2901 w 6895"/>
              <a:gd name="T37" fmla="*/ 1066 h 3720"/>
              <a:gd name="T38" fmla="*/ 3422 w 6895"/>
              <a:gd name="T39" fmla="*/ 1363 h 3720"/>
              <a:gd name="T40" fmla="*/ 3075 w 6895"/>
              <a:gd name="T41" fmla="*/ 1736 h 3720"/>
              <a:gd name="T42" fmla="*/ 2976 w 6895"/>
              <a:gd name="T43" fmla="*/ 2033 h 3720"/>
              <a:gd name="T44" fmla="*/ 2976 w 6895"/>
              <a:gd name="T45" fmla="*/ 2256 h 3720"/>
              <a:gd name="T46" fmla="*/ 3248 w 6895"/>
              <a:gd name="T47" fmla="*/ 2529 h 3720"/>
              <a:gd name="T48" fmla="*/ 3571 w 6895"/>
              <a:gd name="T49" fmla="*/ 2653 h 3720"/>
              <a:gd name="T50" fmla="*/ 3720 w 6895"/>
              <a:gd name="T51" fmla="*/ 2900 h 3720"/>
              <a:gd name="T52" fmla="*/ 3026 w 6895"/>
              <a:gd name="T53" fmla="*/ 3347 h 3720"/>
              <a:gd name="T54" fmla="*/ 3273 w 6895"/>
              <a:gd name="T55" fmla="*/ 3297 h 3720"/>
              <a:gd name="T56" fmla="*/ 3546 w 6895"/>
              <a:gd name="T57" fmla="*/ 3198 h 3720"/>
              <a:gd name="T58" fmla="*/ 3769 w 6895"/>
              <a:gd name="T59" fmla="*/ 3025 h 3720"/>
              <a:gd name="T60" fmla="*/ 4091 w 6895"/>
              <a:gd name="T61" fmla="*/ 2727 h 3720"/>
              <a:gd name="T62" fmla="*/ 4216 w 6895"/>
              <a:gd name="T63" fmla="*/ 2355 h 3720"/>
              <a:gd name="T64" fmla="*/ 4389 w 6895"/>
              <a:gd name="T65" fmla="*/ 2479 h 3720"/>
              <a:gd name="T66" fmla="*/ 4562 w 6895"/>
              <a:gd name="T67" fmla="*/ 2430 h 3720"/>
              <a:gd name="T68" fmla="*/ 4662 w 6895"/>
              <a:gd name="T69" fmla="*/ 2256 h 3720"/>
              <a:gd name="T70" fmla="*/ 4761 w 6895"/>
              <a:gd name="T71" fmla="*/ 2181 h 3720"/>
              <a:gd name="T72" fmla="*/ 4959 w 6895"/>
              <a:gd name="T73" fmla="*/ 2256 h 3720"/>
              <a:gd name="T74" fmla="*/ 5629 w 6895"/>
              <a:gd name="T75" fmla="*/ 2305 h 3720"/>
              <a:gd name="T76" fmla="*/ 6000 w 6895"/>
              <a:gd name="T77" fmla="*/ 2479 h 3720"/>
              <a:gd name="T78" fmla="*/ 6050 w 6895"/>
              <a:gd name="T79" fmla="*/ 2430 h 3720"/>
              <a:gd name="T80" fmla="*/ 6249 w 6895"/>
              <a:gd name="T81" fmla="*/ 2404 h 3720"/>
              <a:gd name="T82" fmla="*/ 6422 w 6895"/>
              <a:gd name="T83" fmla="*/ 2653 h 3720"/>
              <a:gd name="T84" fmla="*/ 6819 w 6895"/>
              <a:gd name="T85" fmla="*/ 2900 h 3720"/>
              <a:gd name="T86" fmla="*/ 3372 w 6895"/>
              <a:gd name="T87" fmla="*/ 2603 h 3720"/>
              <a:gd name="T88" fmla="*/ 3050 w 6895"/>
              <a:gd name="T89" fmla="*/ 3297 h 3720"/>
              <a:gd name="T90" fmla="*/ 6497 w 6895"/>
              <a:gd name="T91" fmla="*/ 3025 h 3720"/>
              <a:gd name="T92" fmla="*/ 6621 w 6895"/>
              <a:gd name="T93" fmla="*/ 2900 h 3720"/>
              <a:gd name="T94" fmla="*/ 6596 w 6895"/>
              <a:gd name="T95" fmla="*/ 3000 h 3720"/>
              <a:gd name="T96" fmla="*/ 6596 w 6895"/>
              <a:gd name="T97" fmla="*/ 3074 h 3720"/>
              <a:gd name="T98" fmla="*/ 3720 w 6895"/>
              <a:gd name="T99" fmla="*/ 3124 h 3720"/>
              <a:gd name="T100" fmla="*/ 4290 w 6895"/>
              <a:gd name="T101" fmla="*/ 2727 h 3720"/>
              <a:gd name="T102" fmla="*/ 4736 w 6895"/>
              <a:gd name="T103" fmla="*/ 2281 h 3720"/>
              <a:gd name="T104" fmla="*/ 4216 w 6895"/>
              <a:gd name="T105" fmla="*/ 2827 h 3720"/>
              <a:gd name="T106" fmla="*/ 4166 w 6895"/>
              <a:gd name="T107" fmla="*/ 2851 h 3720"/>
              <a:gd name="T108" fmla="*/ 4117 w 6895"/>
              <a:gd name="T109" fmla="*/ 3000 h 3720"/>
              <a:gd name="T110" fmla="*/ 4439 w 6895"/>
              <a:gd name="T111" fmla="*/ 2504 h 3720"/>
              <a:gd name="T112" fmla="*/ 6125 w 6895"/>
              <a:gd name="T113" fmla="*/ 2504 h 3720"/>
              <a:gd name="T114" fmla="*/ 6199 w 6895"/>
              <a:gd name="T115" fmla="*/ 2479 h 3720"/>
              <a:gd name="T116" fmla="*/ 6299 w 6895"/>
              <a:gd name="T117" fmla="*/ 2529 h 3720"/>
              <a:gd name="T118" fmla="*/ 6397 w 6895"/>
              <a:gd name="T119" fmla="*/ 2752 h 3720"/>
              <a:gd name="T120" fmla="*/ 6372 w 6895"/>
              <a:gd name="T121" fmla="*/ 2827 h 3720"/>
              <a:gd name="T122" fmla="*/ 6174 w 6895"/>
              <a:gd name="T123" fmla="*/ 2628 h 3720"/>
              <a:gd name="T124" fmla="*/ 4761 w 6895"/>
              <a:gd name="T125" fmla="*/ 2206 h 3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95" h="3720">
                <a:moveTo>
                  <a:pt x="2802" y="1041"/>
                </a:moveTo>
                <a:lnTo>
                  <a:pt x="2827" y="1041"/>
                </a:lnTo>
                <a:lnTo>
                  <a:pt x="2827" y="1041"/>
                </a:lnTo>
                <a:lnTo>
                  <a:pt x="2827" y="1041"/>
                </a:lnTo>
                <a:lnTo>
                  <a:pt x="2827" y="1041"/>
                </a:lnTo>
                <a:lnTo>
                  <a:pt x="2827" y="1041"/>
                </a:lnTo>
                <a:lnTo>
                  <a:pt x="2802" y="1041"/>
                </a:lnTo>
                <a:close/>
                <a:moveTo>
                  <a:pt x="2777" y="2305"/>
                </a:move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777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31"/>
                </a:lnTo>
                <a:lnTo>
                  <a:pt x="2802" y="2331"/>
                </a:lnTo>
                <a:lnTo>
                  <a:pt x="2802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27" y="2331"/>
                </a:lnTo>
                <a:lnTo>
                  <a:pt x="2802" y="2305"/>
                </a:lnTo>
                <a:lnTo>
                  <a:pt x="2802" y="2305"/>
                </a:lnTo>
                <a:lnTo>
                  <a:pt x="2802" y="2305"/>
                </a:lnTo>
                <a:lnTo>
                  <a:pt x="2827" y="2305"/>
                </a:lnTo>
                <a:lnTo>
                  <a:pt x="2827" y="2305"/>
                </a:lnTo>
                <a:lnTo>
                  <a:pt x="2827" y="2305"/>
                </a:lnTo>
                <a:lnTo>
                  <a:pt x="2827" y="2305"/>
                </a:lnTo>
                <a:lnTo>
                  <a:pt x="2827" y="2305"/>
                </a:lnTo>
                <a:lnTo>
                  <a:pt x="2827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52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901" y="2305"/>
                </a:lnTo>
                <a:lnTo>
                  <a:pt x="2901" y="2305"/>
                </a:lnTo>
                <a:lnTo>
                  <a:pt x="2901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305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81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56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31"/>
                </a:lnTo>
                <a:lnTo>
                  <a:pt x="2876" y="2206"/>
                </a:lnTo>
                <a:lnTo>
                  <a:pt x="2876" y="2206"/>
                </a:lnTo>
                <a:lnTo>
                  <a:pt x="2876" y="2206"/>
                </a:lnTo>
                <a:lnTo>
                  <a:pt x="2876" y="2231"/>
                </a:lnTo>
                <a:lnTo>
                  <a:pt x="2852" y="2231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181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52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27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802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06"/>
                </a:lnTo>
                <a:lnTo>
                  <a:pt x="2777" y="2231"/>
                </a:lnTo>
                <a:lnTo>
                  <a:pt x="2753" y="2231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28" y="2206"/>
                </a:lnTo>
                <a:lnTo>
                  <a:pt x="2703" y="2206"/>
                </a:lnTo>
                <a:lnTo>
                  <a:pt x="2703" y="2206"/>
                </a:lnTo>
                <a:lnTo>
                  <a:pt x="2703" y="2206"/>
                </a:lnTo>
                <a:lnTo>
                  <a:pt x="2703" y="2206"/>
                </a:lnTo>
                <a:lnTo>
                  <a:pt x="2703" y="2231"/>
                </a:lnTo>
                <a:lnTo>
                  <a:pt x="2703" y="2231"/>
                </a:lnTo>
                <a:lnTo>
                  <a:pt x="2703" y="2231"/>
                </a:lnTo>
                <a:lnTo>
                  <a:pt x="2703" y="2231"/>
                </a:lnTo>
                <a:lnTo>
                  <a:pt x="2703" y="2231"/>
                </a:lnTo>
                <a:lnTo>
                  <a:pt x="2703" y="2231"/>
                </a:lnTo>
                <a:lnTo>
                  <a:pt x="2703" y="2256"/>
                </a:lnTo>
                <a:lnTo>
                  <a:pt x="2703" y="2256"/>
                </a:lnTo>
                <a:lnTo>
                  <a:pt x="2728" y="2256"/>
                </a:lnTo>
                <a:lnTo>
                  <a:pt x="2728" y="2231"/>
                </a:lnTo>
                <a:lnTo>
                  <a:pt x="2728" y="2231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28" y="2256"/>
                </a:lnTo>
                <a:lnTo>
                  <a:pt x="2753" y="2256"/>
                </a:lnTo>
                <a:lnTo>
                  <a:pt x="2753" y="2256"/>
                </a:lnTo>
                <a:lnTo>
                  <a:pt x="2753" y="2256"/>
                </a:lnTo>
                <a:lnTo>
                  <a:pt x="2728" y="2256"/>
                </a:lnTo>
                <a:lnTo>
                  <a:pt x="2753" y="2281"/>
                </a:lnTo>
                <a:lnTo>
                  <a:pt x="2753" y="2281"/>
                </a:lnTo>
                <a:lnTo>
                  <a:pt x="2777" y="2305"/>
                </a:lnTo>
                <a:close/>
                <a:moveTo>
                  <a:pt x="2653" y="3495"/>
                </a:move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53" y="3495"/>
                </a:lnTo>
                <a:lnTo>
                  <a:pt x="2629" y="3495"/>
                </a:lnTo>
                <a:lnTo>
                  <a:pt x="2629" y="3495"/>
                </a:lnTo>
                <a:lnTo>
                  <a:pt x="2629" y="3495"/>
                </a:lnTo>
                <a:lnTo>
                  <a:pt x="2629" y="3495"/>
                </a:lnTo>
                <a:lnTo>
                  <a:pt x="2629" y="3495"/>
                </a:lnTo>
                <a:lnTo>
                  <a:pt x="2629" y="3495"/>
                </a:lnTo>
                <a:lnTo>
                  <a:pt x="2629" y="3471"/>
                </a:lnTo>
                <a:lnTo>
                  <a:pt x="2629" y="3471"/>
                </a:lnTo>
                <a:lnTo>
                  <a:pt x="2629" y="3471"/>
                </a:lnTo>
                <a:lnTo>
                  <a:pt x="2629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495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29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521"/>
                </a:lnTo>
                <a:lnTo>
                  <a:pt x="2653" y="3495"/>
                </a:lnTo>
                <a:close/>
                <a:moveTo>
                  <a:pt x="2753" y="3521"/>
                </a:moveTo>
                <a:lnTo>
                  <a:pt x="2753" y="3521"/>
                </a:lnTo>
                <a:lnTo>
                  <a:pt x="2753" y="3521"/>
                </a:lnTo>
                <a:lnTo>
                  <a:pt x="2753" y="3521"/>
                </a:lnTo>
                <a:lnTo>
                  <a:pt x="2753" y="3521"/>
                </a:lnTo>
                <a:lnTo>
                  <a:pt x="2753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03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28" y="3521"/>
                </a:lnTo>
                <a:lnTo>
                  <a:pt x="2753" y="3545"/>
                </a:lnTo>
                <a:lnTo>
                  <a:pt x="2753" y="3521"/>
                </a:lnTo>
                <a:close/>
                <a:moveTo>
                  <a:pt x="2678" y="3521"/>
                </a:moveTo>
                <a:lnTo>
                  <a:pt x="2678" y="3521"/>
                </a:lnTo>
                <a:close/>
                <a:moveTo>
                  <a:pt x="2678" y="3521"/>
                </a:moveTo>
                <a:lnTo>
                  <a:pt x="2678" y="3521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703" y="3495"/>
                </a:lnTo>
                <a:lnTo>
                  <a:pt x="2703" y="3495"/>
                </a:lnTo>
                <a:lnTo>
                  <a:pt x="2703" y="3495"/>
                </a:lnTo>
                <a:lnTo>
                  <a:pt x="2703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78" y="3471"/>
                </a:lnTo>
                <a:lnTo>
                  <a:pt x="2653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495"/>
                </a:lnTo>
                <a:lnTo>
                  <a:pt x="2678" y="3521"/>
                </a:lnTo>
                <a:close/>
                <a:moveTo>
                  <a:pt x="2703" y="3521"/>
                </a:moveTo>
                <a:lnTo>
                  <a:pt x="2703" y="3521"/>
                </a:lnTo>
                <a:lnTo>
                  <a:pt x="2703" y="3521"/>
                </a:lnTo>
                <a:lnTo>
                  <a:pt x="2678" y="3521"/>
                </a:lnTo>
                <a:lnTo>
                  <a:pt x="2678" y="3521"/>
                </a:lnTo>
                <a:lnTo>
                  <a:pt x="2703" y="3521"/>
                </a:lnTo>
                <a:lnTo>
                  <a:pt x="2703" y="3521"/>
                </a:lnTo>
                <a:lnTo>
                  <a:pt x="2703" y="3521"/>
                </a:lnTo>
                <a:lnTo>
                  <a:pt x="2703" y="3521"/>
                </a:lnTo>
                <a:lnTo>
                  <a:pt x="2703" y="3521"/>
                </a:lnTo>
                <a:lnTo>
                  <a:pt x="2703" y="3545"/>
                </a:lnTo>
                <a:lnTo>
                  <a:pt x="2703" y="3521"/>
                </a:lnTo>
                <a:close/>
                <a:moveTo>
                  <a:pt x="2603" y="3521"/>
                </a:move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21"/>
                </a:lnTo>
                <a:lnTo>
                  <a:pt x="2603" y="3545"/>
                </a:lnTo>
                <a:lnTo>
                  <a:pt x="2603" y="3521"/>
                </a:lnTo>
                <a:close/>
                <a:moveTo>
                  <a:pt x="2530" y="1487"/>
                </a:moveTo>
                <a:lnTo>
                  <a:pt x="2554" y="1512"/>
                </a:lnTo>
                <a:lnTo>
                  <a:pt x="2554" y="1512"/>
                </a:lnTo>
                <a:lnTo>
                  <a:pt x="2579" y="1537"/>
                </a:lnTo>
                <a:lnTo>
                  <a:pt x="2554" y="1512"/>
                </a:lnTo>
                <a:lnTo>
                  <a:pt x="2554" y="1512"/>
                </a:lnTo>
                <a:lnTo>
                  <a:pt x="2530" y="1487"/>
                </a:lnTo>
                <a:close/>
                <a:moveTo>
                  <a:pt x="2603" y="1562"/>
                </a:moveTo>
                <a:lnTo>
                  <a:pt x="2603" y="1562"/>
                </a:lnTo>
                <a:lnTo>
                  <a:pt x="2603" y="1562"/>
                </a:lnTo>
                <a:lnTo>
                  <a:pt x="2603" y="1586"/>
                </a:lnTo>
                <a:lnTo>
                  <a:pt x="2603" y="1562"/>
                </a:lnTo>
                <a:close/>
                <a:moveTo>
                  <a:pt x="2430" y="1463"/>
                </a:moveTo>
                <a:lnTo>
                  <a:pt x="2455" y="1463"/>
                </a:lnTo>
                <a:lnTo>
                  <a:pt x="2455" y="1463"/>
                </a:lnTo>
                <a:lnTo>
                  <a:pt x="2455" y="1463"/>
                </a:lnTo>
                <a:lnTo>
                  <a:pt x="2455" y="1463"/>
                </a:lnTo>
                <a:lnTo>
                  <a:pt x="2455" y="1487"/>
                </a:lnTo>
                <a:lnTo>
                  <a:pt x="2455" y="1487"/>
                </a:lnTo>
                <a:lnTo>
                  <a:pt x="2455" y="1487"/>
                </a:lnTo>
                <a:lnTo>
                  <a:pt x="2455" y="1487"/>
                </a:lnTo>
                <a:lnTo>
                  <a:pt x="2455" y="1487"/>
                </a:lnTo>
                <a:lnTo>
                  <a:pt x="2455" y="1487"/>
                </a:lnTo>
                <a:lnTo>
                  <a:pt x="2455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480" y="1487"/>
                </a:lnTo>
                <a:lnTo>
                  <a:pt x="2504" y="1487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30" y="1463"/>
                </a:lnTo>
                <a:lnTo>
                  <a:pt x="2530" y="1463"/>
                </a:lnTo>
                <a:lnTo>
                  <a:pt x="2530" y="1463"/>
                </a:lnTo>
                <a:lnTo>
                  <a:pt x="2530" y="1487"/>
                </a:lnTo>
                <a:lnTo>
                  <a:pt x="2530" y="1487"/>
                </a:lnTo>
                <a:lnTo>
                  <a:pt x="2530" y="1487"/>
                </a:lnTo>
                <a:lnTo>
                  <a:pt x="2530" y="1487"/>
                </a:lnTo>
                <a:lnTo>
                  <a:pt x="2554" y="1487"/>
                </a:lnTo>
                <a:lnTo>
                  <a:pt x="2554" y="1487"/>
                </a:lnTo>
                <a:lnTo>
                  <a:pt x="2554" y="1487"/>
                </a:lnTo>
                <a:lnTo>
                  <a:pt x="2554" y="1487"/>
                </a:lnTo>
                <a:lnTo>
                  <a:pt x="2554" y="1487"/>
                </a:lnTo>
                <a:lnTo>
                  <a:pt x="2554" y="1487"/>
                </a:lnTo>
                <a:lnTo>
                  <a:pt x="2554" y="1512"/>
                </a:lnTo>
                <a:lnTo>
                  <a:pt x="2554" y="1512"/>
                </a:lnTo>
                <a:lnTo>
                  <a:pt x="2579" y="1512"/>
                </a:lnTo>
                <a:lnTo>
                  <a:pt x="2579" y="1512"/>
                </a:lnTo>
                <a:lnTo>
                  <a:pt x="2579" y="1512"/>
                </a:lnTo>
                <a:lnTo>
                  <a:pt x="2579" y="1512"/>
                </a:lnTo>
                <a:lnTo>
                  <a:pt x="2579" y="1512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579" y="1537"/>
                </a:lnTo>
                <a:lnTo>
                  <a:pt x="2603" y="1562"/>
                </a:lnTo>
                <a:lnTo>
                  <a:pt x="2603" y="1562"/>
                </a:lnTo>
                <a:lnTo>
                  <a:pt x="2603" y="1562"/>
                </a:lnTo>
                <a:lnTo>
                  <a:pt x="2603" y="1562"/>
                </a:lnTo>
                <a:lnTo>
                  <a:pt x="2603" y="1562"/>
                </a:lnTo>
                <a:lnTo>
                  <a:pt x="2603" y="1562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586"/>
                </a:lnTo>
                <a:lnTo>
                  <a:pt x="2603" y="1611"/>
                </a:lnTo>
                <a:lnTo>
                  <a:pt x="2603" y="1611"/>
                </a:lnTo>
                <a:lnTo>
                  <a:pt x="2603" y="1611"/>
                </a:lnTo>
                <a:lnTo>
                  <a:pt x="2629" y="1611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29" y="1586"/>
                </a:lnTo>
                <a:lnTo>
                  <a:pt x="2653" y="1586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78" y="1562"/>
                </a:lnTo>
                <a:lnTo>
                  <a:pt x="2678" y="1562"/>
                </a:lnTo>
                <a:lnTo>
                  <a:pt x="2678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53" y="1562"/>
                </a:lnTo>
                <a:lnTo>
                  <a:pt x="2678" y="1562"/>
                </a:lnTo>
                <a:lnTo>
                  <a:pt x="2678" y="1562"/>
                </a:lnTo>
                <a:lnTo>
                  <a:pt x="2678" y="1562"/>
                </a:lnTo>
                <a:lnTo>
                  <a:pt x="2678" y="1562"/>
                </a:lnTo>
                <a:lnTo>
                  <a:pt x="2703" y="1586"/>
                </a:lnTo>
                <a:lnTo>
                  <a:pt x="2703" y="1586"/>
                </a:lnTo>
                <a:lnTo>
                  <a:pt x="2703" y="1562"/>
                </a:lnTo>
                <a:lnTo>
                  <a:pt x="2703" y="1562"/>
                </a:lnTo>
                <a:lnTo>
                  <a:pt x="2728" y="1562"/>
                </a:lnTo>
                <a:lnTo>
                  <a:pt x="2703" y="1562"/>
                </a:lnTo>
                <a:lnTo>
                  <a:pt x="2728" y="1562"/>
                </a:lnTo>
                <a:lnTo>
                  <a:pt x="2728" y="1562"/>
                </a:lnTo>
                <a:lnTo>
                  <a:pt x="2728" y="1562"/>
                </a:lnTo>
                <a:lnTo>
                  <a:pt x="2728" y="1537"/>
                </a:lnTo>
                <a:lnTo>
                  <a:pt x="2703" y="1537"/>
                </a:lnTo>
                <a:lnTo>
                  <a:pt x="2703" y="1537"/>
                </a:lnTo>
                <a:lnTo>
                  <a:pt x="2703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78" y="1537"/>
                </a:lnTo>
                <a:lnTo>
                  <a:pt x="2653" y="1537"/>
                </a:lnTo>
                <a:lnTo>
                  <a:pt x="2653" y="1512"/>
                </a:lnTo>
                <a:lnTo>
                  <a:pt x="2653" y="1512"/>
                </a:lnTo>
                <a:lnTo>
                  <a:pt x="2653" y="1537"/>
                </a:lnTo>
                <a:lnTo>
                  <a:pt x="2653" y="1537"/>
                </a:lnTo>
                <a:lnTo>
                  <a:pt x="2653" y="1537"/>
                </a:lnTo>
                <a:lnTo>
                  <a:pt x="2653" y="1512"/>
                </a:lnTo>
                <a:lnTo>
                  <a:pt x="2653" y="1512"/>
                </a:lnTo>
                <a:lnTo>
                  <a:pt x="2653" y="1512"/>
                </a:lnTo>
                <a:lnTo>
                  <a:pt x="2653" y="1512"/>
                </a:lnTo>
                <a:lnTo>
                  <a:pt x="2653" y="1512"/>
                </a:lnTo>
                <a:lnTo>
                  <a:pt x="2629" y="1512"/>
                </a:lnTo>
                <a:lnTo>
                  <a:pt x="2629" y="1512"/>
                </a:lnTo>
                <a:lnTo>
                  <a:pt x="2629" y="1487"/>
                </a:lnTo>
                <a:lnTo>
                  <a:pt x="2629" y="1487"/>
                </a:lnTo>
                <a:lnTo>
                  <a:pt x="2629" y="1487"/>
                </a:lnTo>
                <a:lnTo>
                  <a:pt x="2629" y="1487"/>
                </a:lnTo>
                <a:lnTo>
                  <a:pt x="2629" y="1487"/>
                </a:lnTo>
                <a:lnTo>
                  <a:pt x="2629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87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63"/>
                </a:lnTo>
                <a:lnTo>
                  <a:pt x="2603" y="1438"/>
                </a:lnTo>
                <a:lnTo>
                  <a:pt x="2603" y="1438"/>
                </a:lnTo>
                <a:lnTo>
                  <a:pt x="2603" y="1438"/>
                </a:lnTo>
                <a:lnTo>
                  <a:pt x="2603" y="1438"/>
                </a:lnTo>
                <a:lnTo>
                  <a:pt x="2603" y="1438"/>
                </a:lnTo>
                <a:lnTo>
                  <a:pt x="2603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79" y="1438"/>
                </a:lnTo>
                <a:lnTo>
                  <a:pt x="2554" y="1438"/>
                </a:lnTo>
                <a:lnTo>
                  <a:pt x="2554" y="1438"/>
                </a:lnTo>
                <a:lnTo>
                  <a:pt x="2554" y="1438"/>
                </a:lnTo>
                <a:lnTo>
                  <a:pt x="2554" y="1438"/>
                </a:lnTo>
                <a:lnTo>
                  <a:pt x="2554" y="1438"/>
                </a:lnTo>
                <a:lnTo>
                  <a:pt x="2554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30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13"/>
                </a:lnTo>
                <a:lnTo>
                  <a:pt x="2504" y="1413"/>
                </a:lnTo>
                <a:lnTo>
                  <a:pt x="2504" y="1413"/>
                </a:lnTo>
                <a:lnTo>
                  <a:pt x="2504" y="1438"/>
                </a:lnTo>
                <a:lnTo>
                  <a:pt x="2504" y="1438"/>
                </a:lnTo>
                <a:lnTo>
                  <a:pt x="2504" y="1438"/>
                </a:lnTo>
                <a:lnTo>
                  <a:pt x="2480" y="1438"/>
                </a:lnTo>
                <a:lnTo>
                  <a:pt x="2480" y="1438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413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80" y="1388"/>
                </a:lnTo>
                <a:lnTo>
                  <a:pt x="2455" y="1388"/>
                </a:lnTo>
                <a:lnTo>
                  <a:pt x="2455" y="1388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13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55" y="1438"/>
                </a:lnTo>
                <a:lnTo>
                  <a:pt x="2430" y="1438"/>
                </a:lnTo>
                <a:lnTo>
                  <a:pt x="2430" y="1463"/>
                </a:lnTo>
                <a:close/>
                <a:moveTo>
                  <a:pt x="2530" y="1463"/>
                </a:moveTo>
                <a:lnTo>
                  <a:pt x="2530" y="1487"/>
                </a:lnTo>
                <a:lnTo>
                  <a:pt x="2504" y="1463"/>
                </a:lnTo>
                <a:lnTo>
                  <a:pt x="2504" y="1463"/>
                </a:lnTo>
                <a:lnTo>
                  <a:pt x="2504" y="1463"/>
                </a:lnTo>
                <a:lnTo>
                  <a:pt x="2530" y="1463"/>
                </a:lnTo>
                <a:close/>
                <a:moveTo>
                  <a:pt x="2530" y="1438"/>
                </a:moveTo>
                <a:lnTo>
                  <a:pt x="2530" y="1438"/>
                </a:lnTo>
                <a:close/>
                <a:moveTo>
                  <a:pt x="2504" y="1438"/>
                </a:moveTo>
                <a:lnTo>
                  <a:pt x="2504" y="1438"/>
                </a:lnTo>
                <a:lnTo>
                  <a:pt x="2530" y="1438"/>
                </a:lnTo>
                <a:lnTo>
                  <a:pt x="2504" y="1438"/>
                </a:lnTo>
                <a:close/>
                <a:moveTo>
                  <a:pt x="2653" y="1512"/>
                </a:moveTo>
                <a:lnTo>
                  <a:pt x="2653" y="1512"/>
                </a:lnTo>
                <a:close/>
                <a:moveTo>
                  <a:pt x="2579" y="3570"/>
                </a:move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70"/>
                </a:lnTo>
                <a:lnTo>
                  <a:pt x="2554" y="3545"/>
                </a:lnTo>
                <a:lnTo>
                  <a:pt x="2554" y="3570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79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54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54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30" y="3545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54" y="3521"/>
                </a:lnTo>
                <a:lnTo>
                  <a:pt x="2554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521"/>
                </a:lnTo>
                <a:lnTo>
                  <a:pt x="2530" y="3495"/>
                </a:lnTo>
                <a:lnTo>
                  <a:pt x="2530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504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21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480" y="3545"/>
                </a:lnTo>
                <a:lnTo>
                  <a:pt x="2504" y="3545"/>
                </a:lnTo>
                <a:lnTo>
                  <a:pt x="2504" y="3545"/>
                </a:lnTo>
                <a:lnTo>
                  <a:pt x="2504" y="3545"/>
                </a:lnTo>
                <a:lnTo>
                  <a:pt x="2504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30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95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95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504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70"/>
                </a:lnTo>
                <a:lnTo>
                  <a:pt x="2480" y="3570"/>
                </a:lnTo>
                <a:lnTo>
                  <a:pt x="2480" y="3570"/>
                </a:lnTo>
                <a:lnTo>
                  <a:pt x="2455" y="3570"/>
                </a:lnTo>
                <a:lnTo>
                  <a:pt x="2455" y="3570"/>
                </a:lnTo>
                <a:lnTo>
                  <a:pt x="2455" y="3570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80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595"/>
                </a:lnTo>
                <a:lnTo>
                  <a:pt x="2455" y="3620"/>
                </a:lnTo>
                <a:lnTo>
                  <a:pt x="2455" y="3620"/>
                </a:lnTo>
                <a:lnTo>
                  <a:pt x="2455" y="3620"/>
                </a:lnTo>
                <a:lnTo>
                  <a:pt x="2430" y="3595"/>
                </a:lnTo>
                <a:lnTo>
                  <a:pt x="2430" y="3595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405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80" y="3620"/>
                </a:lnTo>
                <a:lnTo>
                  <a:pt x="2380" y="3620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380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45"/>
                </a:lnTo>
                <a:lnTo>
                  <a:pt x="2405" y="3620"/>
                </a:lnTo>
                <a:lnTo>
                  <a:pt x="2405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45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30" y="3620"/>
                </a:lnTo>
                <a:lnTo>
                  <a:pt x="2455" y="3620"/>
                </a:lnTo>
                <a:lnTo>
                  <a:pt x="2455" y="3620"/>
                </a:lnTo>
                <a:lnTo>
                  <a:pt x="2455" y="3620"/>
                </a:lnTo>
                <a:lnTo>
                  <a:pt x="2455" y="3620"/>
                </a:lnTo>
                <a:lnTo>
                  <a:pt x="2455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480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595"/>
                </a:lnTo>
                <a:lnTo>
                  <a:pt x="2504" y="3595"/>
                </a:lnTo>
                <a:lnTo>
                  <a:pt x="2504" y="3595"/>
                </a:lnTo>
                <a:lnTo>
                  <a:pt x="2504" y="3595"/>
                </a:lnTo>
                <a:lnTo>
                  <a:pt x="2504" y="3595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30" y="3620"/>
                </a:lnTo>
                <a:lnTo>
                  <a:pt x="2530" y="3620"/>
                </a:lnTo>
                <a:lnTo>
                  <a:pt x="2530" y="3620"/>
                </a:lnTo>
                <a:lnTo>
                  <a:pt x="2504" y="3620"/>
                </a:lnTo>
                <a:lnTo>
                  <a:pt x="2504" y="3620"/>
                </a:lnTo>
                <a:lnTo>
                  <a:pt x="2504" y="3595"/>
                </a:lnTo>
                <a:lnTo>
                  <a:pt x="2504" y="3595"/>
                </a:lnTo>
                <a:lnTo>
                  <a:pt x="2530" y="3620"/>
                </a:lnTo>
                <a:lnTo>
                  <a:pt x="2530" y="3620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620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30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54" y="3595"/>
                </a:lnTo>
                <a:lnTo>
                  <a:pt x="2579" y="3595"/>
                </a:lnTo>
                <a:lnTo>
                  <a:pt x="2579" y="3595"/>
                </a:lnTo>
                <a:lnTo>
                  <a:pt x="2579" y="3570"/>
                </a:lnTo>
                <a:close/>
                <a:moveTo>
                  <a:pt x="2603" y="1586"/>
                </a:moveTo>
                <a:lnTo>
                  <a:pt x="2603" y="1586"/>
                </a:lnTo>
                <a:close/>
                <a:moveTo>
                  <a:pt x="2603" y="3545"/>
                </a:moveTo>
                <a:lnTo>
                  <a:pt x="2603" y="3545"/>
                </a:lnTo>
                <a:lnTo>
                  <a:pt x="2603" y="3545"/>
                </a:lnTo>
                <a:lnTo>
                  <a:pt x="2603" y="3545"/>
                </a:lnTo>
                <a:lnTo>
                  <a:pt x="2603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45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579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70"/>
                </a:lnTo>
                <a:lnTo>
                  <a:pt x="2603" y="3545"/>
                </a:lnTo>
                <a:close/>
                <a:moveTo>
                  <a:pt x="3174" y="3372"/>
                </a:move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96"/>
                </a:lnTo>
                <a:lnTo>
                  <a:pt x="3174" y="3396"/>
                </a:lnTo>
                <a:lnTo>
                  <a:pt x="3198" y="3396"/>
                </a:lnTo>
                <a:lnTo>
                  <a:pt x="3198" y="3396"/>
                </a:lnTo>
                <a:lnTo>
                  <a:pt x="3198" y="3372"/>
                </a:lnTo>
                <a:lnTo>
                  <a:pt x="3198" y="3372"/>
                </a:lnTo>
                <a:lnTo>
                  <a:pt x="3174" y="3372"/>
                </a:lnTo>
                <a:close/>
                <a:moveTo>
                  <a:pt x="3372" y="3347"/>
                </a:moveTo>
                <a:lnTo>
                  <a:pt x="3372" y="3347"/>
                </a:lnTo>
                <a:close/>
                <a:moveTo>
                  <a:pt x="3348" y="3322"/>
                </a:moveTo>
                <a:lnTo>
                  <a:pt x="3348" y="3322"/>
                </a:lnTo>
                <a:lnTo>
                  <a:pt x="3348" y="3322"/>
                </a:lnTo>
                <a:lnTo>
                  <a:pt x="3348" y="3322"/>
                </a:lnTo>
                <a:lnTo>
                  <a:pt x="3348" y="3322"/>
                </a:lnTo>
                <a:lnTo>
                  <a:pt x="3348" y="3322"/>
                </a:lnTo>
                <a:lnTo>
                  <a:pt x="3348" y="3322"/>
                </a:lnTo>
                <a:lnTo>
                  <a:pt x="3348" y="3322"/>
                </a:lnTo>
                <a:lnTo>
                  <a:pt x="3348" y="3347"/>
                </a:lnTo>
                <a:lnTo>
                  <a:pt x="3348" y="3347"/>
                </a:lnTo>
                <a:lnTo>
                  <a:pt x="3372" y="3347"/>
                </a:lnTo>
                <a:lnTo>
                  <a:pt x="3372" y="3322"/>
                </a:lnTo>
                <a:lnTo>
                  <a:pt x="3372" y="3322"/>
                </a:lnTo>
                <a:lnTo>
                  <a:pt x="3372" y="3322"/>
                </a:lnTo>
                <a:lnTo>
                  <a:pt x="3372" y="3322"/>
                </a:lnTo>
                <a:lnTo>
                  <a:pt x="3372" y="3322"/>
                </a:lnTo>
                <a:lnTo>
                  <a:pt x="3348" y="3322"/>
                </a:lnTo>
                <a:close/>
                <a:moveTo>
                  <a:pt x="3198" y="3347"/>
                </a:move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74" y="3347"/>
                </a:lnTo>
                <a:lnTo>
                  <a:pt x="3198" y="3347"/>
                </a:lnTo>
                <a:close/>
                <a:moveTo>
                  <a:pt x="3348" y="3347"/>
                </a:move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348" y="3372"/>
                </a:lnTo>
                <a:lnTo>
                  <a:pt x="3348" y="3347"/>
                </a:lnTo>
                <a:close/>
                <a:moveTo>
                  <a:pt x="3224" y="3372"/>
                </a:moveTo>
                <a:lnTo>
                  <a:pt x="3224" y="3347"/>
                </a:lnTo>
                <a:lnTo>
                  <a:pt x="3224" y="3347"/>
                </a:lnTo>
                <a:lnTo>
                  <a:pt x="3224" y="3347"/>
                </a:lnTo>
                <a:lnTo>
                  <a:pt x="3224" y="3347"/>
                </a:lnTo>
                <a:lnTo>
                  <a:pt x="3224" y="3347"/>
                </a:lnTo>
                <a:lnTo>
                  <a:pt x="3198" y="3347"/>
                </a:lnTo>
                <a:lnTo>
                  <a:pt x="3198" y="3347"/>
                </a:lnTo>
                <a:lnTo>
                  <a:pt x="3198" y="3347"/>
                </a:lnTo>
                <a:lnTo>
                  <a:pt x="3198" y="3372"/>
                </a:lnTo>
                <a:lnTo>
                  <a:pt x="3198" y="3372"/>
                </a:lnTo>
                <a:lnTo>
                  <a:pt x="3224" y="3372"/>
                </a:lnTo>
                <a:close/>
                <a:moveTo>
                  <a:pt x="3323" y="3372"/>
                </a:move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323" y="3347"/>
                </a:lnTo>
                <a:lnTo>
                  <a:pt x="3323" y="3347"/>
                </a:lnTo>
                <a:lnTo>
                  <a:pt x="3323" y="3322"/>
                </a:lnTo>
                <a:lnTo>
                  <a:pt x="3323" y="3322"/>
                </a:lnTo>
                <a:lnTo>
                  <a:pt x="3323" y="3322"/>
                </a:lnTo>
                <a:lnTo>
                  <a:pt x="3298" y="3322"/>
                </a:lnTo>
                <a:lnTo>
                  <a:pt x="3298" y="3322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47"/>
                </a:lnTo>
                <a:lnTo>
                  <a:pt x="3298" y="3322"/>
                </a:lnTo>
                <a:lnTo>
                  <a:pt x="3298" y="3322"/>
                </a:lnTo>
                <a:lnTo>
                  <a:pt x="3298" y="3322"/>
                </a:lnTo>
                <a:lnTo>
                  <a:pt x="3298" y="3322"/>
                </a:lnTo>
                <a:lnTo>
                  <a:pt x="3273" y="3322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47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73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72"/>
                </a:lnTo>
                <a:lnTo>
                  <a:pt x="3298" y="3396"/>
                </a:lnTo>
                <a:lnTo>
                  <a:pt x="3323" y="3372"/>
                </a:lnTo>
                <a:lnTo>
                  <a:pt x="3323" y="3372"/>
                </a:lnTo>
                <a:lnTo>
                  <a:pt x="3323" y="3372"/>
                </a:lnTo>
                <a:lnTo>
                  <a:pt x="3298" y="3372"/>
                </a:lnTo>
                <a:lnTo>
                  <a:pt x="3323" y="3372"/>
                </a:lnTo>
                <a:close/>
                <a:moveTo>
                  <a:pt x="3397" y="3372"/>
                </a:moveTo>
                <a:lnTo>
                  <a:pt x="3397" y="3396"/>
                </a:lnTo>
                <a:lnTo>
                  <a:pt x="3397" y="3396"/>
                </a:lnTo>
                <a:lnTo>
                  <a:pt x="3372" y="3396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72"/>
                </a:lnTo>
                <a:lnTo>
                  <a:pt x="3397" y="3347"/>
                </a:lnTo>
                <a:lnTo>
                  <a:pt x="3397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72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72"/>
                </a:lnTo>
                <a:lnTo>
                  <a:pt x="3348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48" y="3396"/>
                </a:lnTo>
                <a:lnTo>
                  <a:pt x="3372" y="3396"/>
                </a:lnTo>
                <a:lnTo>
                  <a:pt x="3372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46"/>
                </a:lnTo>
                <a:lnTo>
                  <a:pt x="3348" y="3446"/>
                </a:lnTo>
                <a:lnTo>
                  <a:pt x="3348" y="3446"/>
                </a:lnTo>
                <a:lnTo>
                  <a:pt x="3348" y="3446"/>
                </a:lnTo>
                <a:lnTo>
                  <a:pt x="3348" y="3446"/>
                </a:lnTo>
                <a:lnTo>
                  <a:pt x="3348" y="3422"/>
                </a:lnTo>
                <a:lnTo>
                  <a:pt x="3348" y="3422"/>
                </a:lnTo>
                <a:lnTo>
                  <a:pt x="3348" y="3422"/>
                </a:lnTo>
                <a:lnTo>
                  <a:pt x="3372" y="3422"/>
                </a:lnTo>
                <a:lnTo>
                  <a:pt x="3372" y="3422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72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96"/>
                </a:lnTo>
                <a:lnTo>
                  <a:pt x="3397" y="3372"/>
                </a:lnTo>
                <a:close/>
                <a:moveTo>
                  <a:pt x="3471" y="3446"/>
                </a:moveTo>
                <a:lnTo>
                  <a:pt x="3471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71" y="3446"/>
                </a:lnTo>
                <a:close/>
                <a:moveTo>
                  <a:pt x="3471" y="3248"/>
                </a:moveTo>
                <a:lnTo>
                  <a:pt x="3471" y="3248"/>
                </a:lnTo>
                <a:lnTo>
                  <a:pt x="3471" y="3248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72"/>
                </a:lnTo>
                <a:lnTo>
                  <a:pt x="3471" y="3248"/>
                </a:lnTo>
                <a:close/>
                <a:moveTo>
                  <a:pt x="3546" y="3248"/>
                </a:moveTo>
                <a:lnTo>
                  <a:pt x="3546" y="3248"/>
                </a:lnTo>
                <a:lnTo>
                  <a:pt x="3546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72"/>
                </a:lnTo>
                <a:lnTo>
                  <a:pt x="3521" y="3272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48"/>
                </a:lnTo>
                <a:lnTo>
                  <a:pt x="3546" y="3248"/>
                </a:lnTo>
                <a:close/>
                <a:moveTo>
                  <a:pt x="3447" y="3422"/>
                </a:move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22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22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46"/>
                </a:lnTo>
                <a:lnTo>
                  <a:pt x="3447" y="3422"/>
                </a:lnTo>
                <a:close/>
                <a:moveTo>
                  <a:pt x="3422" y="3471"/>
                </a:moveTo>
                <a:lnTo>
                  <a:pt x="3422" y="3471"/>
                </a:lnTo>
                <a:close/>
                <a:moveTo>
                  <a:pt x="2852" y="1214"/>
                </a:moveTo>
                <a:lnTo>
                  <a:pt x="2852" y="1214"/>
                </a:lnTo>
                <a:close/>
                <a:moveTo>
                  <a:pt x="3422" y="3396"/>
                </a:move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72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396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422"/>
                </a:lnTo>
                <a:lnTo>
                  <a:pt x="3422" y="3396"/>
                </a:lnTo>
                <a:close/>
                <a:moveTo>
                  <a:pt x="3050" y="3495"/>
                </a:move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495"/>
                </a:lnTo>
                <a:lnTo>
                  <a:pt x="3026" y="3521"/>
                </a:lnTo>
                <a:lnTo>
                  <a:pt x="3026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26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495"/>
                </a:lnTo>
                <a:close/>
                <a:moveTo>
                  <a:pt x="2976" y="3347"/>
                </a:moveTo>
                <a:lnTo>
                  <a:pt x="2976" y="3347"/>
                </a:lnTo>
                <a:lnTo>
                  <a:pt x="2976" y="3347"/>
                </a:lnTo>
                <a:lnTo>
                  <a:pt x="2951" y="3347"/>
                </a:lnTo>
                <a:lnTo>
                  <a:pt x="2951" y="3347"/>
                </a:lnTo>
                <a:lnTo>
                  <a:pt x="2951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51" y="3347"/>
                </a:lnTo>
                <a:lnTo>
                  <a:pt x="2951" y="3347"/>
                </a:lnTo>
                <a:lnTo>
                  <a:pt x="2976" y="3347"/>
                </a:lnTo>
                <a:close/>
                <a:moveTo>
                  <a:pt x="2380" y="3495"/>
                </a:moveTo>
                <a:lnTo>
                  <a:pt x="2356" y="3495"/>
                </a:lnTo>
                <a:lnTo>
                  <a:pt x="2356" y="3495"/>
                </a:lnTo>
                <a:lnTo>
                  <a:pt x="2356" y="3495"/>
                </a:lnTo>
                <a:lnTo>
                  <a:pt x="2380" y="3495"/>
                </a:lnTo>
                <a:close/>
                <a:moveTo>
                  <a:pt x="3075" y="3521"/>
                </a:moveTo>
                <a:lnTo>
                  <a:pt x="3075" y="3521"/>
                </a:lnTo>
                <a:lnTo>
                  <a:pt x="3075" y="3521"/>
                </a:lnTo>
                <a:lnTo>
                  <a:pt x="3075" y="3521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495"/>
                </a:lnTo>
                <a:lnTo>
                  <a:pt x="3050" y="3521"/>
                </a:lnTo>
                <a:lnTo>
                  <a:pt x="3050" y="3521"/>
                </a:lnTo>
                <a:lnTo>
                  <a:pt x="3050" y="3521"/>
                </a:lnTo>
                <a:lnTo>
                  <a:pt x="3075" y="3521"/>
                </a:lnTo>
                <a:close/>
                <a:moveTo>
                  <a:pt x="2777" y="3495"/>
                </a:moveTo>
                <a:lnTo>
                  <a:pt x="2777" y="3495"/>
                </a:lnTo>
                <a:lnTo>
                  <a:pt x="2753" y="3521"/>
                </a:lnTo>
                <a:lnTo>
                  <a:pt x="2753" y="3521"/>
                </a:lnTo>
                <a:lnTo>
                  <a:pt x="2753" y="3521"/>
                </a:lnTo>
                <a:lnTo>
                  <a:pt x="2777" y="3521"/>
                </a:lnTo>
                <a:lnTo>
                  <a:pt x="2777" y="3521"/>
                </a:lnTo>
                <a:lnTo>
                  <a:pt x="2777" y="3521"/>
                </a:lnTo>
                <a:lnTo>
                  <a:pt x="2777" y="3495"/>
                </a:lnTo>
                <a:close/>
                <a:moveTo>
                  <a:pt x="3000" y="3446"/>
                </a:moveTo>
                <a:lnTo>
                  <a:pt x="3000" y="3446"/>
                </a:lnTo>
                <a:lnTo>
                  <a:pt x="3000" y="3446"/>
                </a:lnTo>
                <a:lnTo>
                  <a:pt x="3000" y="3446"/>
                </a:lnTo>
                <a:lnTo>
                  <a:pt x="3000" y="3446"/>
                </a:lnTo>
                <a:lnTo>
                  <a:pt x="3000" y="3446"/>
                </a:lnTo>
                <a:lnTo>
                  <a:pt x="3000" y="3422"/>
                </a:lnTo>
                <a:lnTo>
                  <a:pt x="3000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51" y="3422"/>
                </a:lnTo>
                <a:lnTo>
                  <a:pt x="2951" y="3396"/>
                </a:lnTo>
                <a:lnTo>
                  <a:pt x="2951" y="3396"/>
                </a:lnTo>
                <a:lnTo>
                  <a:pt x="2951" y="3396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72"/>
                </a:lnTo>
                <a:lnTo>
                  <a:pt x="2951" y="3347"/>
                </a:lnTo>
                <a:lnTo>
                  <a:pt x="2926" y="3347"/>
                </a:lnTo>
                <a:lnTo>
                  <a:pt x="2926" y="3347"/>
                </a:lnTo>
                <a:lnTo>
                  <a:pt x="2926" y="3347"/>
                </a:lnTo>
                <a:lnTo>
                  <a:pt x="2926" y="3347"/>
                </a:lnTo>
                <a:lnTo>
                  <a:pt x="2926" y="3347"/>
                </a:lnTo>
                <a:lnTo>
                  <a:pt x="2901" y="3347"/>
                </a:lnTo>
                <a:lnTo>
                  <a:pt x="2901" y="3347"/>
                </a:lnTo>
                <a:lnTo>
                  <a:pt x="2901" y="3372"/>
                </a:lnTo>
                <a:lnTo>
                  <a:pt x="2901" y="3372"/>
                </a:lnTo>
                <a:lnTo>
                  <a:pt x="2876" y="3372"/>
                </a:lnTo>
                <a:lnTo>
                  <a:pt x="2876" y="3372"/>
                </a:lnTo>
                <a:lnTo>
                  <a:pt x="2876" y="3372"/>
                </a:lnTo>
                <a:lnTo>
                  <a:pt x="2876" y="3372"/>
                </a:lnTo>
                <a:lnTo>
                  <a:pt x="2852" y="3372"/>
                </a:lnTo>
                <a:lnTo>
                  <a:pt x="2876" y="3372"/>
                </a:lnTo>
                <a:lnTo>
                  <a:pt x="2876" y="3372"/>
                </a:lnTo>
                <a:lnTo>
                  <a:pt x="2852" y="3372"/>
                </a:lnTo>
                <a:lnTo>
                  <a:pt x="2852" y="3372"/>
                </a:lnTo>
                <a:lnTo>
                  <a:pt x="2852" y="3372"/>
                </a:lnTo>
                <a:lnTo>
                  <a:pt x="2852" y="3372"/>
                </a:lnTo>
                <a:lnTo>
                  <a:pt x="2852" y="3372"/>
                </a:lnTo>
                <a:lnTo>
                  <a:pt x="2827" y="3372"/>
                </a:lnTo>
                <a:lnTo>
                  <a:pt x="2827" y="3372"/>
                </a:lnTo>
                <a:lnTo>
                  <a:pt x="2827" y="3372"/>
                </a:lnTo>
                <a:lnTo>
                  <a:pt x="2827" y="3372"/>
                </a:lnTo>
                <a:lnTo>
                  <a:pt x="2827" y="3372"/>
                </a:lnTo>
                <a:lnTo>
                  <a:pt x="2827" y="3372"/>
                </a:lnTo>
                <a:lnTo>
                  <a:pt x="2802" y="3422"/>
                </a:lnTo>
                <a:lnTo>
                  <a:pt x="2802" y="3422"/>
                </a:lnTo>
                <a:lnTo>
                  <a:pt x="2777" y="3422"/>
                </a:lnTo>
                <a:lnTo>
                  <a:pt x="2777" y="3422"/>
                </a:lnTo>
                <a:lnTo>
                  <a:pt x="2777" y="3422"/>
                </a:lnTo>
                <a:lnTo>
                  <a:pt x="2777" y="3422"/>
                </a:lnTo>
                <a:lnTo>
                  <a:pt x="2753" y="3422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46"/>
                </a:lnTo>
                <a:lnTo>
                  <a:pt x="2777" y="3471"/>
                </a:lnTo>
                <a:lnTo>
                  <a:pt x="2777" y="3471"/>
                </a:lnTo>
                <a:lnTo>
                  <a:pt x="2777" y="3471"/>
                </a:lnTo>
                <a:lnTo>
                  <a:pt x="2802" y="3471"/>
                </a:lnTo>
                <a:lnTo>
                  <a:pt x="2802" y="3471"/>
                </a:lnTo>
                <a:lnTo>
                  <a:pt x="2802" y="3471"/>
                </a:lnTo>
                <a:lnTo>
                  <a:pt x="2802" y="3471"/>
                </a:lnTo>
                <a:lnTo>
                  <a:pt x="2802" y="3471"/>
                </a:lnTo>
                <a:lnTo>
                  <a:pt x="2827" y="3471"/>
                </a:lnTo>
                <a:lnTo>
                  <a:pt x="2827" y="3471"/>
                </a:lnTo>
                <a:lnTo>
                  <a:pt x="2827" y="3471"/>
                </a:lnTo>
                <a:lnTo>
                  <a:pt x="2827" y="3471"/>
                </a:lnTo>
                <a:lnTo>
                  <a:pt x="2827" y="3446"/>
                </a:lnTo>
                <a:lnTo>
                  <a:pt x="2827" y="3446"/>
                </a:lnTo>
                <a:lnTo>
                  <a:pt x="2827" y="3446"/>
                </a:lnTo>
                <a:lnTo>
                  <a:pt x="2827" y="3446"/>
                </a:lnTo>
                <a:lnTo>
                  <a:pt x="2827" y="3446"/>
                </a:lnTo>
                <a:lnTo>
                  <a:pt x="2852" y="3446"/>
                </a:lnTo>
                <a:lnTo>
                  <a:pt x="2852" y="3446"/>
                </a:lnTo>
                <a:lnTo>
                  <a:pt x="2876" y="3446"/>
                </a:lnTo>
                <a:lnTo>
                  <a:pt x="2901" y="3446"/>
                </a:lnTo>
                <a:lnTo>
                  <a:pt x="2926" y="3446"/>
                </a:lnTo>
                <a:lnTo>
                  <a:pt x="2926" y="3446"/>
                </a:lnTo>
                <a:lnTo>
                  <a:pt x="2926" y="3446"/>
                </a:lnTo>
                <a:lnTo>
                  <a:pt x="2951" y="3446"/>
                </a:lnTo>
                <a:lnTo>
                  <a:pt x="2951" y="3446"/>
                </a:lnTo>
                <a:lnTo>
                  <a:pt x="2951" y="3446"/>
                </a:lnTo>
                <a:lnTo>
                  <a:pt x="2951" y="3446"/>
                </a:lnTo>
                <a:lnTo>
                  <a:pt x="2951" y="3446"/>
                </a:lnTo>
                <a:lnTo>
                  <a:pt x="2951" y="3422"/>
                </a:lnTo>
                <a:lnTo>
                  <a:pt x="2951" y="3422"/>
                </a:lnTo>
                <a:lnTo>
                  <a:pt x="2951" y="3422"/>
                </a:lnTo>
                <a:lnTo>
                  <a:pt x="2951" y="3422"/>
                </a:lnTo>
                <a:lnTo>
                  <a:pt x="2951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3000" y="3446"/>
                </a:lnTo>
                <a:lnTo>
                  <a:pt x="3000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2976" y="3446"/>
                </a:lnTo>
                <a:lnTo>
                  <a:pt x="3000" y="3446"/>
                </a:lnTo>
                <a:close/>
                <a:moveTo>
                  <a:pt x="3026" y="3396"/>
                </a:moveTo>
                <a:lnTo>
                  <a:pt x="3026" y="3396"/>
                </a:lnTo>
                <a:close/>
                <a:moveTo>
                  <a:pt x="3174" y="3372"/>
                </a:move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74" y="3372"/>
                </a:lnTo>
                <a:lnTo>
                  <a:pt x="3174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74" y="3396"/>
                </a:lnTo>
                <a:lnTo>
                  <a:pt x="3174" y="3372"/>
                </a:lnTo>
                <a:close/>
                <a:moveTo>
                  <a:pt x="3149" y="3396"/>
                </a:moveTo>
                <a:lnTo>
                  <a:pt x="3149" y="3396"/>
                </a:lnTo>
                <a:close/>
                <a:moveTo>
                  <a:pt x="3075" y="3471"/>
                </a:moveTo>
                <a:lnTo>
                  <a:pt x="3075" y="3471"/>
                </a:lnTo>
                <a:close/>
                <a:moveTo>
                  <a:pt x="3149" y="3372"/>
                </a:move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96"/>
                </a:lnTo>
                <a:lnTo>
                  <a:pt x="3149" y="3396"/>
                </a:lnTo>
                <a:lnTo>
                  <a:pt x="3149" y="3372"/>
                </a:lnTo>
                <a:close/>
                <a:moveTo>
                  <a:pt x="3099" y="3396"/>
                </a:moveTo>
                <a:lnTo>
                  <a:pt x="3099" y="3396"/>
                </a:lnTo>
                <a:lnTo>
                  <a:pt x="3099" y="3396"/>
                </a:lnTo>
                <a:lnTo>
                  <a:pt x="3075" y="3396"/>
                </a:lnTo>
                <a:lnTo>
                  <a:pt x="3075" y="3396"/>
                </a:lnTo>
                <a:lnTo>
                  <a:pt x="3075" y="3396"/>
                </a:lnTo>
                <a:lnTo>
                  <a:pt x="3075" y="3396"/>
                </a:lnTo>
                <a:lnTo>
                  <a:pt x="3075" y="3396"/>
                </a:lnTo>
                <a:lnTo>
                  <a:pt x="3075" y="3422"/>
                </a:lnTo>
                <a:lnTo>
                  <a:pt x="3075" y="3422"/>
                </a:lnTo>
                <a:lnTo>
                  <a:pt x="3075" y="3422"/>
                </a:lnTo>
                <a:lnTo>
                  <a:pt x="3099" y="3422"/>
                </a:lnTo>
                <a:lnTo>
                  <a:pt x="3099" y="3422"/>
                </a:lnTo>
                <a:lnTo>
                  <a:pt x="3099" y="3422"/>
                </a:lnTo>
                <a:lnTo>
                  <a:pt x="3099" y="3396"/>
                </a:lnTo>
                <a:close/>
                <a:moveTo>
                  <a:pt x="124" y="2975"/>
                </a:move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99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2975"/>
                </a:lnTo>
                <a:lnTo>
                  <a:pt x="75" y="3000"/>
                </a:lnTo>
                <a:lnTo>
                  <a:pt x="75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25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99" y="3000"/>
                </a:lnTo>
                <a:lnTo>
                  <a:pt x="124" y="3000"/>
                </a:lnTo>
                <a:lnTo>
                  <a:pt x="124" y="3000"/>
                </a:lnTo>
                <a:lnTo>
                  <a:pt x="124" y="2975"/>
                </a:lnTo>
                <a:close/>
                <a:moveTo>
                  <a:pt x="943" y="3570"/>
                </a:moveTo>
                <a:lnTo>
                  <a:pt x="943" y="3570"/>
                </a:lnTo>
                <a:close/>
                <a:moveTo>
                  <a:pt x="1289" y="3620"/>
                </a:moveTo>
                <a:lnTo>
                  <a:pt x="1289" y="3620"/>
                </a:lnTo>
                <a:lnTo>
                  <a:pt x="1289" y="3645"/>
                </a:lnTo>
                <a:lnTo>
                  <a:pt x="1265" y="3620"/>
                </a:lnTo>
                <a:lnTo>
                  <a:pt x="1265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89" y="3645"/>
                </a:lnTo>
                <a:lnTo>
                  <a:pt x="1289" y="3645"/>
                </a:lnTo>
                <a:lnTo>
                  <a:pt x="1289" y="3645"/>
                </a:lnTo>
                <a:lnTo>
                  <a:pt x="1289" y="3645"/>
                </a:lnTo>
                <a:lnTo>
                  <a:pt x="1289" y="3645"/>
                </a:lnTo>
                <a:lnTo>
                  <a:pt x="1289" y="3620"/>
                </a:lnTo>
                <a:close/>
                <a:moveTo>
                  <a:pt x="967" y="3620"/>
                </a:moveTo>
                <a:lnTo>
                  <a:pt x="967" y="3620"/>
                </a:lnTo>
                <a:close/>
                <a:moveTo>
                  <a:pt x="917" y="3570"/>
                </a:moveTo>
                <a:lnTo>
                  <a:pt x="917" y="3570"/>
                </a:lnTo>
                <a:close/>
                <a:moveTo>
                  <a:pt x="943" y="3570"/>
                </a:moveTo>
                <a:lnTo>
                  <a:pt x="943" y="3570"/>
                </a:lnTo>
                <a:lnTo>
                  <a:pt x="943" y="3570"/>
                </a:lnTo>
                <a:lnTo>
                  <a:pt x="943" y="3570"/>
                </a:lnTo>
                <a:lnTo>
                  <a:pt x="917" y="3570"/>
                </a:lnTo>
                <a:lnTo>
                  <a:pt x="917" y="3570"/>
                </a:lnTo>
                <a:lnTo>
                  <a:pt x="917" y="3570"/>
                </a:lnTo>
                <a:lnTo>
                  <a:pt x="917" y="3570"/>
                </a:lnTo>
                <a:lnTo>
                  <a:pt x="917" y="3570"/>
                </a:lnTo>
                <a:lnTo>
                  <a:pt x="917" y="3570"/>
                </a:lnTo>
                <a:lnTo>
                  <a:pt x="943" y="3570"/>
                </a:lnTo>
                <a:close/>
                <a:moveTo>
                  <a:pt x="1066" y="3570"/>
                </a:move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66" y="3570"/>
                </a:lnTo>
                <a:lnTo>
                  <a:pt x="1042" y="3570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42" y="3545"/>
                </a:lnTo>
                <a:lnTo>
                  <a:pt x="1016" y="3521"/>
                </a:lnTo>
                <a:lnTo>
                  <a:pt x="1016" y="3521"/>
                </a:lnTo>
                <a:lnTo>
                  <a:pt x="1016" y="3545"/>
                </a:lnTo>
                <a:lnTo>
                  <a:pt x="1016" y="3545"/>
                </a:lnTo>
                <a:lnTo>
                  <a:pt x="1016" y="3545"/>
                </a:lnTo>
                <a:lnTo>
                  <a:pt x="1016" y="3545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42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70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16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95"/>
                </a:lnTo>
                <a:lnTo>
                  <a:pt x="1042" y="3570"/>
                </a:lnTo>
                <a:lnTo>
                  <a:pt x="1042" y="3570"/>
                </a:lnTo>
                <a:lnTo>
                  <a:pt x="1042" y="3570"/>
                </a:lnTo>
                <a:lnTo>
                  <a:pt x="1042" y="3570"/>
                </a:lnTo>
                <a:lnTo>
                  <a:pt x="1042" y="3570"/>
                </a:lnTo>
                <a:lnTo>
                  <a:pt x="1042" y="3570"/>
                </a:lnTo>
                <a:lnTo>
                  <a:pt x="1042" y="3570"/>
                </a:lnTo>
                <a:lnTo>
                  <a:pt x="1066" y="3570"/>
                </a:lnTo>
                <a:close/>
                <a:moveTo>
                  <a:pt x="1091" y="3570"/>
                </a:moveTo>
                <a:lnTo>
                  <a:pt x="1091" y="3570"/>
                </a:lnTo>
                <a:lnTo>
                  <a:pt x="1116" y="3570"/>
                </a:lnTo>
                <a:lnTo>
                  <a:pt x="1116" y="3570"/>
                </a:lnTo>
                <a:lnTo>
                  <a:pt x="1116" y="3570"/>
                </a:lnTo>
                <a:lnTo>
                  <a:pt x="1116" y="3570"/>
                </a:lnTo>
                <a:lnTo>
                  <a:pt x="1116" y="3570"/>
                </a:lnTo>
                <a:lnTo>
                  <a:pt x="1091" y="3570"/>
                </a:lnTo>
                <a:close/>
                <a:moveTo>
                  <a:pt x="1240" y="3620"/>
                </a:move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15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45"/>
                </a:lnTo>
                <a:lnTo>
                  <a:pt x="1240" y="3620"/>
                </a:lnTo>
                <a:close/>
                <a:moveTo>
                  <a:pt x="1265" y="3645"/>
                </a:move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65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20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40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65" y="3645"/>
                </a:lnTo>
                <a:lnTo>
                  <a:pt x="1240" y="3645"/>
                </a:lnTo>
                <a:lnTo>
                  <a:pt x="1265" y="3645"/>
                </a:lnTo>
                <a:close/>
                <a:moveTo>
                  <a:pt x="1141" y="3595"/>
                </a:moveTo>
                <a:lnTo>
                  <a:pt x="1141" y="3595"/>
                </a:lnTo>
                <a:lnTo>
                  <a:pt x="1141" y="3595"/>
                </a:lnTo>
                <a:lnTo>
                  <a:pt x="1141" y="3595"/>
                </a:lnTo>
                <a:lnTo>
                  <a:pt x="1141" y="3595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41" y="3570"/>
                </a:lnTo>
                <a:lnTo>
                  <a:pt x="1116" y="3595"/>
                </a:lnTo>
                <a:lnTo>
                  <a:pt x="1116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66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595"/>
                </a:lnTo>
                <a:lnTo>
                  <a:pt x="1091" y="3620"/>
                </a:lnTo>
                <a:lnTo>
                  <a:pt x="1091" y="3620"/>
                </a:lnTo>
                <a:lnTo>
                  <a:pt x="1091" y="3620"/>
                </a:lnTo>
                <a:lnTo>
                  <a:pt x="1091" y="3620"/>
                </a:lnTo>
                <a:lnTo>
                  <a:pt x="1091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16" y="3620"/>
                </a:lnTo>
                <a:lnTo>
                  <a:pt x="1141" y="3620"/>
                </a:lnTo>
                <a:lnTo>
                  <a:pt x="1141" y="3595"/>
                </a:lnTo>
                <a:close/>
                <a:moveTo>
                  <a:pt x="893" y="3545"/>
                </a:moveTo>
                <a:lnTo>
                  <a:pt x="893" y="3545"/>
                </a:lnTo>
                <a:close/>
                <a:moveTo>
                  <a:pt x="1215" y="3645"/>
                </a:moveTo>
                <a:lnTo>
                  <a:pt x="1215" y="3645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215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215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215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595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90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595"/>
                </a:lnTo>
                <a:lnTo>
                  <a:pt x="1166" y="3595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20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41" y="3645"/>
                </a:lnTo>
                <a:lnTo>
                  <a:pt x="1166" y="3620"/>
                </a:lnTo>
                <a:lnTo>
                  <a:pt x="1166" y="3620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66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190" y="3645"/>
                </a:lnTo>
                <a:lnTo>
                  <a:pt x="1215" y="3645"/>
                </a:lnTo>
                <a:close/>
                <a:moveTo>
                  <a:pt x="943" y="3521"/>
                </a:moveTo>
                <a:lnTo>
                  <a:pt x="917" y="3521"/>
                </a:lnTo>
                <a:lnTo>
                  <a:pt x="917" y="3521"/>
                </a:lnTo>
                <a:lnTo>
                  <a:pt x="917" y="3521"/>
                </a:lnTo>
                <a:lnTo>
                  <a:pt x="917" y="3521"/>
                </a:lnTo>
                <a:lnTo>
                  <a:pt x="917" y="3521"/>
                </a:lnTo>
                <a:lnTo>
                  <a:pt x="917" y="3521"/>
                </a:lnTo>
                <a:lnTo>
                  <a:pt x="917" y="3521"/>
                </a:lnTo>
                <a:lnTo>
                  <a:pt x="943" y="3545"/>
                </a:lnTo>
                <a:lnTo>
                  <a:pt x="943" y="3521"/>
                </a:lnTo>
                <a:close/>
                <a:moveTo>
                  <a:pt x="348" y="3149"/>
                </a:moveTo>
                <a:lnTo>
                  <a:pt x="348" y="3149"/>
                </a:lnTo>
                <a:lnTo>
                  <a:pt x="348" y="3124"/>
                </a:lnTo>
                <a:lnTo>
                  <a:pt x="348" y="3149"/>
                </a:lnTo>
                <a:close/>
                <a:moveTo>
                  <a:pt x="174" y="2975"/>
                </a:moveTo>
                <a:lnTo>
                  <a:pt x="174" y="2975"/>
                </a:lnTo>
                <a:close/>
                <a:moveTo>
                  <a:pt x="868" y="3595"/>
                </a:moveTo>
                <a:lnTo>
                  <a:pt x="868" y="3595"/>
                </a:lnTo>
                <a:lnTo>
                  <a:pt x="868" y="3595"/>
                </a:lnTo>
                <a:lnTo>
                  <a:pt x="868" y="3595"/>
                </a:lnTo>
                <a:lnTo>
                  <a:pt x="868" y="3595"/>
                </a:lnTo>
                <a:lnTo>
                  <a:pt x="868" y="3595"/>
                </a:lnTo>
                <a:lnTo>
                  <a:pt x="868" y="3595"/>
                </a:lnTo>
                <a:lnTo>
                  <a:pt x="868" y="3620"/>
                </a:lnTo>
                <a:lnTo>
                  <a:pt x="868" y="3620"/>
                </a:lnTo>
                <a:lnTo>
                  <a:pt x="868" y="3595"/>
                </a:lnTo>
                <a:lnTo>
                  <a:pt x="868" y="3595"/>
                </a:lnTo>
                <a:lnTo>
                  <a:pt x="893" y="3595"/>
                </a:lnTo>
                <a:lnTo>
                  <a:pt x="893" y="3595"/>
                </a:lnTo>
                <a:lnTo>
                  <a:pt x="893" y="3595"/>
                </a:lnTo>
                <a:lnTo>
                  <a:pt x="868" y="3595"/>
                </a:lnTo>
                <a:close/>
                <a:moveTo>
                  <a:pt x="3645" y="3149"/>
                </a:move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49"/>
                </a:lnTo>
                <a:lnTo>
                  <a:pt x="3645" y="3173"/>
                </a:lnTo>
                <a:lnTo>
                  <a:pt x="3645" y="3173"/>
                </a:lnTo>
                <a:lnTo>
                  <a:pt x="3645" y="3173"/>
                </a:lnTo>
                <a:lnTo>
                  <a:pt x="3645" y="3149"/>
                </a:lnTo>
                <a:close/>
                <a:moveTo>
                  <a:pt x="620" y="3372"/>
                </a:move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72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47"/>
                </a:lnTo>
                <a:lnTo>
                  <a:pt x="620" y="3372"/>
                </a:lnTo>
                <a:close/>
                <a:moveTo>
                  <a:pt x="75" y="2876"/>
                </a:moveTo>
                <a:lnTo>
                  <a:pt x="75" y="2876"/>
                </a:lnTo>
                <a:lnTo>
                  <a:pt x="75" y="2876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75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124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900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75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76"/>
                </a:lnTo>
                <a:lnTo>
                  <a:pt x="99" y="2851"/>
                </a:lnTo>
                <a:lnTo>
                  <a:pt x="99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75" y="2851"/>
                </a:lnTo>
                <a:lnTo>
                  <a:pt x="50" y="2827"/>
                </a:lnTo>
                <a:lnTo>
                  <a:pt x="50" y="2827"/>
                </a:lnTo>
                <a:lnTo>
                  <a:pt x="50" y="2827"/>
                </a:lnTo>
                <a:lnTo>
                  <a:pt x="50" y="2827"/>
                </a:lnTo>
                <a:lnTo>
                  <a:pt x="50" y="2827"/>
                </a:lnTo>
                <a:lnTo>
                  <a:pt x="25" y="2827"/>
                </a:lnTo>
                <a:lnTo>
                  <a:pt x="25" y="2827"/>
                </a:lnTo>
                <a:lnTo>
                  <a:pt x="25" y="2827"/>
                </a:lnTo>
                <a:lnTo>
                  <a:pt x="0" y="2827"/>
                </a:lnTo>
                <a:lnTo>
                  <a:pt x="25" y="2827"/>
                </a:lnTo>
                <a:lnTo>
                  <a:pt x="25" y="2827"/>
                </a:lnTo>
                <a:lnTo>
                  <a:pt x="25" y="2827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25" y="2851"/>
                </a:lnTo>
                <a:lnTo>
                  <a:pt x="50" y="2851"/>
                </a:lnTo>
                <a:lnTo>
                  <a:pt x="50" y="2851"/>
                </a:lnTo>
                <a:lnTo>
                  <a:pt x="50" y="2851"/>
                </a:lnTo>
                <a:lnTo>
                  <a:pt x="50" y="2851"/>
                </a:lnTo>
                <a:lnTo>
                  <a:pt x="50" y="2851"/>
                </a:lnTo>
                <a:lnTo>
                  <a:pt x="50" y="2851"/>
                </a:lnTo>
                <a:lnTo>
                  <a:pt x="50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25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876"/>
                </a:lnTo>
                <a:lnTo>
                  <a:pt x="50" y="2900"/>
                </a:lnTo>
                <a:lnTo>
                  <a:pt x="50" y="2900"/>
                </a:lnTo>
                <a:lnTo>
                  <a:pt x="50" y="2900"/>
                </a:lnTo>
                <a:lnTo>
                  <a:pt x="50" y="2900"/>
                </a:lnTo>
                <a:lnTo>
                  <a:pt x="50" y="2900"/>
                </a:lnTo>
                <a:lnTo>
                  <a:pt x="75" y="2876"/>
                </a:lnTo>
                <a:close/>
                <a:moveTo>
                  <a:pt x="769" y="3422"/>
                </a:moveTo>
                <a:lnTo>
                  <a:pt x="769" y="3422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69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396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44" y="3422"/>
                </a:lnTo>
                <a:lnTo>
                  <a:pt x="769" y="3422"/>
                </a:lnTo>
                <a:close/>
                <a:moveTo>
                  <a:pt x="868" y="3595"/>
                </a:moveTo>
                <a:lnTo>
                  <a:pt x="843" y="3595"/>
                </a:lnTo>
                <a:lnTo>
                  <a:pt x="843" y="3595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43" y="3620"/>
                </a:lnTo>
                <a:lnTo>
                  <a:pt x="868" y="3620"/>
                </a:lnTo>
                <a:lnTo>
                  <a:pt x="843" y="3620"/>
                </a:lnTo>
                <a:lnTo>
                  <a:pt x="868" y="3620"/>
                </a:lnTo>
                <a:lnTo>
                  <a:pt x="868" y="3595"/>
                </a:lnTo>
                <a:close/>
                <a:moveTo>
                  <a:pt x="595" y="3372"/>
                </a:moveTo>
                <a:lnTo>
                  <a:pt x="595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72"/>
                </a:lnTo>
                <a:lnTo>
                  <a:pt x="571" y="3396"/>
                </a:lnTo>
                <a:lnTo>
                  <a:pt x="595" y="3396"/>
                </a:lnTo>
                <a:lnTo>
                  <a:pt x="595" y="3396"/>
                </a:lnTo>
                <a:lnTo>
                  <a:pt x="595" y="3396"/>
                </a:lnTo>
                <a:lnTo>
                  <a:pt x="595" y="3372"/>
                </a:lnTo>
                <a:close/>
                <a:moveTo>
                  <a:pt x="670" y="3521"/>
                </a:moveTo>
                <a:lnTo>
                  <a:pt x="670" y="3521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45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22"/>
                </a:lnTo>
                <a:lnTo>
                  <a:pt x="620" y="3422"/>
                </a:lnTo>
                <a:lnTo>
                  <a:pt x="620" y="3422"/>
                </a:lnTo>
                <a:lnTo>
                  <a:pt x="620" y="3422"/>
                </a:lnTo>
                <a:lnTo>
                  <a:pt x="595" y="3422"/>
                </a:lnTo>
                <a:lnTo>
                  <a:pt x="620" y="3422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20" y="3446"/>
                </a:lnTo>
                <a:lnTo>
                  <a:pt x="645" y="3446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71"/>
                </a:lnTo>
                <a:lnTo>
                  <a:pt x="645" y="3495"/>
                </a:lnTo>
                <a:lnTo>
                  <a:pt x="670" y="3495"/>
                </a:lnTo>
                <a:lnTo>
                  <a:pt x="670" y="3495"/>
                </a:lnTo>
                <a:lnTo>
                  <a:pt x="645" y="3495"/>
                </a:lnTo>
                <a:lnTo>
                  <a:pt x="645" y="3521"/>
                </a:lnTo>
                <a:lnTo>
                  <a:pt x="645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70" y="3521"/>
                </a:lnTo>
                <a:lnTo>
                  <a:pt x="694" y="3521"/>
                </a:lnTo>
                <a:lnTo>
                  <a:pt x="694" y="3521"/>
                </a:lnTo>
                <a:lnTo>
                  <a:pt x="694" y="3521"/>
                </a:lnTo>
                <a:lnTo>
                  <a:pt x="670" y="3521"/>
                </a:lnTo>
                <a:close/>
                <a:moveTo>
                  <a:pt x="521" y="3272"/>
                </a:moveTo>
                <a:lnTo>
                  <a:pt x="521" y="3272"/>
                </a:lnTo>
                <a:lnTo>
                  <a:pt x="521" y="3272"/>
                </a:lnTo>
                <a:lnTo>
                  <a:pt x="521" y="3272"/>
                </a:lnTo>
                <a:lnTo>
                  <a:pt x="521" y="3272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322"/>
                </a:lnTo>
                <a:lnTo>
                  <a:pt x="471" y="3297"/>
                </a:lnTo>
                <a:lnTo>
                  <a:pt x="471" y="3297"/>
                </a:lnTo>
                <a:lnTo>
                  <a:pt x="471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322"/>
                </a:lnTo>
                <a:lnTo>
                  <a:pt x="496" y="3322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496" y="3322"/>
                </a:lnTo>
                <a:lnTo>
                  <a:pt x="496" y="3322"/>
                </a:lnTo>
                <a:lnTo>
                  <a:pt x="496" y="3322"/>
                </a:lnTo>
                <a:lnTo>
                  <a:pt x="496" y="3322"/>
                </a:lnTo>
                <a:lnTo>
                  <a:pt x="496" y="3322"/>
                </a:lnTo>
                <a:lnTo>
                  <a:pt x="496" y="3322"/>
                </a:lnTo>
                <a:lnTo>
                  <a:pt x="496" y="3322"/>
                </a:lnTo>
                <a:lnTo>
                  <a:pt x="521" y="3322"/>
                </a:lnTo>
                <a:lnTo>
                  <a:pt x="521" y="3322"/>
                </a:lnTo>
                <a:lnTo>
                  <a:pt x="521" y="3322"/>
                </a:lnTo>
                <a:lnTo>
                  <a:pt x="521" y="3322"/>
                </a:lnTo>
                <a:lnTo>
                  <a:pt x="496" y="3297"/>
                </a:lnTo>
                <a:lnTo>
                  <a:pt x="496" y="3297"/>
                </a:lnTo>
                <a:lnTo>
                  <a:pt x="496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97"/>
                </a:lnTo>
                <a:lnTo>
                  <a:pt x="521" y="3272"/>
                </a:lnTo>
                <a:close/>
                <a:moveTo>
                  <a:pt x="2157" y="1983"/>
                </a:moveTo>
                <a:lnTo>
                  <a:pt x="2157" y="1983"/>
                </a:lnTo>
                <a:close/>
                <a:moveTo>
                  <a:pt x="2107" y="3669"/>
                </a:move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69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083" y="3645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45"/>
                </a:lnTo>
                <a:lnTo>
                  <a:pt x="2083" y="3645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083" y="3669"/>
                </a:lnTo>
                <a:lnTo>
                  <a:pt x="2107" y="3669"/>
                </a:lnTo>
                <a:close/>
                <a:moveTo>
                  <a:pt x="2133" y="3620"/>
                </a:moveTo>
                <a:lnTo>
                  <a:pt x="2133" y="3620"/>
                </a:lnTo>
                <a:lnTo>
                  <a:pt x="2107" y="3620"/>
                </a:lnTo>
                <a:lnTo>
                  <a:pt x="2107" y="3620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07" y="3645"/>
                </a:lnTo>
                <a:lnTo>
                  <a:pt x="2133" y="3645"/>
                </a:lnTo>
                <a:lnTo>
                  <a:pt x="2133" y="3645"/>
                </a:lnTo>
                <a:lnTo>
                  <a:pt x="2133" y="3645"/>
                </a:lnTo>
                <a:lnTo>
                  <a:pt x="2133" y="3620"/>
                </a:lnTo>
                <a:close/>
                <a:moveTo>
                  <a:pt x="2306" y="2900"/>
                </a:moveTo>
                <a:lnTo>
                  <a:pt x="2306" y="2900"/>
                </a:lnTo>
                <a:lnTo>
                  <a:pt x="2306" y="2900"/>
                </a:lnTo>
                <a:lnTo>
                  <a:pt x="2306" y="2926"/>
                </a:lnTo>
                <a:lnTo>
                  <a:pt x="2306" y="2926"/>
                </a:lnTo>
                <a:lnTo>
                  <a:pt x="2306" y="2926"/>
                </a:lnTo>
                <a:lnTo>
                  <a:pt x="2306" y="2900"/>
                </a:lnTo>
                <a:lnTo>
                  <a:pt x="2331" y="2900"/>
                </a:lnTo>
                <a:lnTo>
                  <a:pt x="2331" y="2900"/>
                </a:lnTo>
                <a:lnTo>
                  <a:pt x="2306" y="2900"/>
                </a:lnTo>
                <a:lnTo>
                  <a:pt x="2306" y="2900"/>
                </a:lnTo>
                <a:lnTo>
                  <a:pt x="2306" y="2900"/>
                </a:lnTo>
                <a:lnTo>
                  <a:pt x="2306" y="2900"/>
                </a:lnTo>
                <a:lnTo>
                  <a:pt x="2306" y="2900"/>
                </a:lnTo>
                <a:lnTo>
                  <a:pt x="2281" y="2900"/>
                </a:lnTo>
                <a:lnTo>
                  <a:pt x="2281" y="2900"/>
                </a:lnTo>
                <a:lnTo>
                  <a:pt x="2306" y="2900"/>
                </a:lnTo>
                <a:close/>
                <a:moveTo>
                  <a:pt x="2083" y="3645"/>
                </a:moveTo>
                <a:lnTo>
                  <a:pt x="2083" y="3645"/>
                </a:lnTo>
                <a:lnTo>
                  <a:pt x="2083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58" y="3645"/>
                </a:lnTo>
                <a:lnTo>
                  <a:pt x="2083" y="3645"/>
                </a:lnTo>
                <a:close/>
                <a:moveTo>
                  <a:pt x="2058" y="3669"/>
                </a:moveTo>
                <a:lnTo>
                  <a:pt x="2058" y="3669"/>
                </a:lnTo>
                <a:close/>
                <a:moveTo>
                  <a:pt x="2257" y="2777"/>
                </a:move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57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77"/>
                </a:lnTo>
                <a:lnTo>
                  <a:pt x="2281" y="2752"/>
                </a:lnTo>
                <a:lnTo>
                  <a:pt x="2281" y="2752"/>
                </a:lnTo>
                <a:lnTo>
                  <a:pt x="2281" y="2752"/>
                </a:lnTo>
                <a:lnTo>
                  <a:pt x="2281" y="2752"/>
                </a:lnTo>
                <a:lnTo>
                  <a:pt x="2281" y="2752"/>
                </a:lnTo>
                <a:lnTo>
                  <a:pt x="2281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52"/>
                </a:lnTo>
                <a:lnTo>
                  <a:pt x="2257" y="2777"/>
                </a:lnTo>
                <a:close/>
                <a:moveTo>
                  <a:pt x="1984" y="3669"/>
                </a:move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84" y="3669"/>
                </a:lnTo>
                <a:lnTo>
                  <a:pt x="1959" y="3669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59" y="3694"/>
                </a:lnTo>
                <a:lnTo>
                  <a:pt x="1984" y="3694"/>
                </a:lnTo>
                <a:lnTo>
                  <a:pt x="1984" y="3694"/>
                </a:lnTo>
                <a:lnTo>
                  <a:pt x="1984" y="3694"/>
                </a:lnTo>
                <a:lnTo>
                  <a:pt x="1984" y="3694"/>
                </a:lnTo>
                <a:lnTo>
                  <a:pt x="1984" y="3694"/>
                </a:lnTo>
                <a:lnTo>
                  <a:pt x="1984" y="3669"/>
                </a:lnTo>
                <a:lnTo>
                  <a:pt x="2008" y="3669"/>
                </a:lnTo>
                <a:lnTo>
                  <a:pt x="2008" y="3669"/>
                </a:lnTo>
                <a:lnTo>
                  <a:pt x="2008" y="3669"/>
                </a:lnTo>
                <a:lnTo>
                  <a:pt x="2008" y="3669"/>
                </a:lnTo>
                <a:lnTo>
                  <a:pt x="1984" y="3669"/>
                </a:lnTo>
                <a:close/>
                <a:moveTo>
                  <a:pt x="2356" y="3595"/>
                </a:moveTo>
                <a:lnTo>
                  <a:pt x="2356" y="3595"/>
                </a:lnTo>
                <a:lnTo>
                  <a:pt x="2356" y="3595"/>
                </a:lnTo>
                <a:lnTo>
                  <a:pt x="2356" y="3595"/>
                </a:lnTo>
                <a:lnTo>
                  <a:pt x="2356" y="3595"/>
                </a:lnTo>
                <a:lnTo>
                  <a:pt x="2380" y="3595"/>
                </a:lnTo>
                <a:lnTo>
                  <a:pt x="2380" y="3595"/>
                </a:lnTo>
                <a:lnTo>
                  <a:pt x="2380" y="3595"/>
                </a:lnTo>
                <a:lnTo>
                  <a:pt x="2380" y="3570"/>
                </a:lnTo>
                <a:lnTo>
                  <a:pt x="2380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56" y="3570"/>
                </a:lnTo>
                <a:lnTo>
                  <a:pt x="2331" y="3570"/>
                </a:lnTo>
                <a:lnTo>
                  <a:pt x="2331" y="3570"/>
                </a:lnTo>
                <a:lnTo>
                  <a:pt x="2331" y="3570"/>
                </a:lnTo>
                <a:lnTo>
                  <a:pt x="2331" y="3570"/>
                </a:lnTo>
                <a:lnTo>
                  <a:pt x="2331" y="3570"/>
                </a:lnTo>
                <a:lnTo>
                  <a:pt x="2306" y="3570"/>
                </a:lnTo>
                <a:lnTo>
                  <a:pt x="2306" y="3570"/>
                </a:lnTo>
                <a:lnTo>
                  <a:pt x="2306" y="3570"/>
                </a:lnTo>
                <a:lnTo>
                  <a:pt x="2306" y="3570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281" y="3595"/>
                </a:lnTo>
                <a:lnTo>
                  <a:pt x="2281" y="3595"/>
                </a:lnTo>
                <a:lnTo>
                  <a:pt x="2306" y="3595"/>
                </a:lnTo>
                <a:lnTo>
                  <a:pt x="2306" y="3595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81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57" y="3620"/>
                </a:lnTo>
                <a:lnTo>
                  <a:pt x="2232" y="3620"/>
                </a:lnTo>
                <a:lnTo>
                  <a:pt x="2232" y="3620"/>
                </a:lnTo>
                <a:lnTo>
                  <a:pt x="2232" y="3645"/>
                </a:lnTo>
                <a:lnTo>
                  <a:pt x="2232" y="3645"/>
                </a:lnTo>
                <a:lnTo>
                  <a:pt x="2232" y="3645"/>
                </a:lnTo>
                <a:lnTo>
                  <a:pt x="2232" y="3645"/>
                </a:lnTo>
                <a:lnTo>
                  <a:pt x="2232" y="3645"/>
                </a:lnTo>
                <a:lnTo>
                  <a:pt x="2232" y="3669"/>
                </a:lnTo>
                <a:lnTo>
                  <a:pt x="2232" y="3645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94"/>
                </a:lnTo>
                <a:lnTo>
                  <a:pt x="2182" y="3669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182" y="3694"/>
                </a:lnTo>
                <a:lnTo>
                  <a:pt x="2207" y="3694"/>
                </a:lnTo>
                <a:lnTo>
                  <a:pt x="2207" y="3694"/>
                </a:lnTo>
                <a:lnTo>
                  <a:pt x="2207" y="3694"/>
                </a:lnTo>
                <a:lnTo>
                  <a:pt x="2207" y="3694"/>
                </a:lnTo>
                <a:lnTo>
                  <a:pt x="2207" y="3694"/>
                </a:lnTo>
                <a:lnTo>
                  <a:pt x="2207" y="3669"/>
                </a:lnTo>
                <a:lnTo>
                  <a:pt x="2207" y="3669"/>
                </a:lnTo>
                <a:lnTo>
                  <a:pt x="2207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32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57" y="3669"/>
                </a:lnTo>
                <a:lnTo>
                  <a:pt x="2281" y="3669"/>
                </a:lnTo>
                <a:lnTo>
                  <a:pt x="2281" y="3669"/>
                </a:lnTo>
                <a:lnTo>
                  <a:pt x="2281" y="3669"/>
                </a:lnTo>
                <a:lnTo>
                  <a:pt x="2281" y="3645"/>
                </a:lnTo>
                <a:lnTo>
                  <a:pt x="2281" y="3645"/>
                </a:lnTo>
                <a:lnTo>
                  <a:pt x="2281" y="3645"/>
                </a:lnTo>
                <a:lnTo>
                  <a:pt x="2281" y="3645"/>
                </a:lnTo>
                <a:lnTo>
                  <a:pt x="2281" y="3645"/>
                </a:lnTo>
                <a:lnTo>
                  <a:pt x="2306" y="3645"/>
                </a:lnTo>
                <a:lnTo>
                  <a:pt x="2306" y="3645"/>
                </a:lnTo>
                <a:lnTo>
                  <a:pt x="2306" y="3645"/>
                </a:lnTo>
                <a:lnTo>
                  <a:pt x="2306" y="3645"/>
                </a:lnTo>
                <a:lnTo>
                  <a:pt x="2306" y="3645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06" y="3620"/>
                </a:lnTo>
                <a:lnTo>
                  <a:pt x="2331" y="3620"/>
                </a:lnTo>
                <a:lnTo>
                  <a:pt x="2331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620"/>
                </a:lnTo>
                <a:lnTo>
                  <a:pt x="2356" y="3595"/>
                </a:lnTo>
                <a:close/>
                <a:moveTo>
                  <a:pt x="2281" y="3669"/>
                </a:moveTo>
                <a:lnTo>
                  <a:pt x="2281" y="3669"/>
                </a:lnTo>
                <a:close/>
                <a:moveTo>
                  <a:pt x="2182" y="2058"/>
                </a:moveTo>
                <a:lnTo>
                  <a:pt x="2182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32" y="2082"/>
                </a:lnTo>
                <a:lnTo>
                  <a:pt x="2232" y="2082"/>
                </a:lnTo>
                <a:lnTo>
                  <a:pt x="2232" y="2082"/>
                </a:lnTo>
                <a:lnTo>
                  <a:pt x="2232" y="2082"/>
                </a:lnTo>
                <a:lnTo>
                  <a:pt x="2232" y="2082"/>
                </a:lnTo>
                <a:lnTo>
                  <a:pt x="2232" y="2082"/>
                </a:lnTo>
                <a:lnTo>
                  <a:pt x="2232" y="2058"/>
                </a:lnTo>
                <a:lnTo>
                  <a:pt x="2232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207" y="2058"/>
                </a:lnTo>
                <a:lnTo>
                  <a:pt x="2182" y="2033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82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57" y="2008"/>
                </a:lnTo>
                <a:lnTo>
                  <a:pt x="2182" y="2033"/>
                </a:lnTo>
                <a:lnTo>
                  <a:pt x="2182" y="2033"/>
                </a:lnTo>
                <a:lnTo>
                  <a:pt x="2182" y="2033"/>
                </a:lnTo>
                <a:lnTo>
                  <a:pt x="2182" y="2058"/>
                </a:lnTo>
                <a:close/>
                <a:moveTo>
                  <a:pt x="2182" y="3694"/>
                </a:moveTo>
                <a:lnTo>
                  <a:pt x="2157" y="3694"/>
                </a:lnTo>
                <a:lnTo>
                  <a:pt x="2157" y="3694"/>
                </a:lnTo>
                <a:lnTo>
                  <a:pt x="2157" y="3694"/>
                </a:lnTo>
                <a:lnTo>
                  <a:pt x="2157" y="3694"/>
                </a:lnTo>
                <a:lnTo>
                  <a:pt x="2157" y="3694"/>
                </a:lnTo>
                <a:lnTo>
                  <a:pt x="2182" y="3694"/>
                </a:lnTo>
                <a:close/>
                <a:moveTo>
                  <a:pt x="1314" y="3645"/>
                </a:move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314" y="3645"/>
                </a:lnTo>
                <a:close/>
                <a:moveTo>
                  <a:pt x="1265" y="3620"/>
                </a:moveTo>
                <a:lnTo>
                  <a:pt x="1265" y="3620"/>
                </a:lnTo>
                <a:close/>
                <a:moveTo>
                  <a:pt x="1314" y="3620"/>
                </a:move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314" y="3645"/>
                </a:lnTo>
                <a:lnTo>
                  <a:pt x="1314" y="3645"/>
                </a:lnTo>
                <a:lnTo>
                  <a:pt x="1314" y="3645"/>
                </a:lnTo>
                <a:lnTo>
                  <a:pt x="1314" y="3620"/>
                </a:lnTo>
                <a:close/>
                <a:moveTo>
                  <a:pt x="1364" y="3645"/>
                </a:moveTo>
                <a:lnTo>
                  <a:pt x="1364" y="3645"/>
                </a:lnTo>
                <a:lnTo>
                  <a:pt x="1339" y="3645"/>
                </a:lnTo>
                <a:lnTo>
                  <a:pt x="1364" y="3645"/>
                </a:lnTo>
                <a:close/>
                <a:moveTo>
                  <a:pt x="1289" y="3595"/>
                </a:move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89" y="3595"/>
                </a:lnTo>
                <a:lnTo>
                  <a:pt x="1265" y="3570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595"/>
                </a:lnTo>
                <a:lnTo>
                  <a:pt x="1265" y="3620"/>
                </a:lnTo>
                <a:lnTo>
                  <a:pt x="1265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595"/>
                </a:lnTo>
                <a:close/>
                <a:moveTo>
                  <a:pt x="1314" y="3620"/>
                </a:moveTo>
                <a:lnTo>
                  <a:pt x="1314" y="3620"/>
                </a:lnTo>
                <a:lnTo>
                  <a:pt x="1314" y="3620"/>
                </a:lnTo>
                <a:lnTo>
                  <a:pt x="1314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289" y="3620"/>
                </a:lnTo>
                <a:lnTo>
                  <a:pt x="1314" y="3620"/>
                </a:lnTo>
                <a:close/>
                <a:moveTo>
                  <a:pt x="1761" y="3669"/>
                </a:moveTo>
                <a:lnTo>
                  <a:pt x="1761" y="3669"/>
                </a:lnTo>
                <a:lnTo>
                  <a:pt x="1761" y="3669"/>
                </a:lnTo>
                <a:lnTo>
                  <a:pt x="1761" y="3669"/>
                </a:lnTo>
                <a:lnTo>
                  <a:pt x="1761" y="3669"/>
                </a:lnTo>
                <a:lnTo>
                  <a:pt x="1736" y="3669"/>
                </a:lnTo>
                <a:lnTo>
                  <a:pt x="1736" y="3669"/>
                </a:lnTo>
                <a:lnTo>
                  <a:pt x="1736" y="3669"/>
                </a:lnTo>
                <a:lnTo>
                  <a:pt x="1736" y="3669"/>
                </a:lnTo>
                <a:lnTo>
                  <a:pt x="1711" y="3694"/>
                </a:lnTo>
                <a:lnTo>
                  <a:pt x="1736" y="3694"/>
                </a:lnTo>
                <a:lnTo>
                  <a:pt x="1736" y="3694"/>
                </a:lnTo>
                <a:lnTo>
                  <a:pt x="1736" y="3694"/>
                </a:lnTo>
                <a:lnTo>
                  <a:pt x="1736" y="3694"/>
                </a:lnTo>
                <a:lnTo>
                  <a:pt x="1736" y="3694"/>
                </a:lnTo>
                <a:lnTo>
                  <a:pt x="1736" y="3694"/>
                </a:lnTo>
                <a:lnTo>
                  <a:pt x="1761" y="3694"/>
                </a:lnTo>
                <a:lnTo>
                  <a:pt x="1761" y="3694"/>
                </a:lnTo>
                <a:lnTo>
                  <a:pt x="1761" y="3694"/>
                </a:lnTo>
                <a:lnTo>
                  <a:pt x="1761" y="3694"/>
                </a:lnTo>
                <a:lnTo>
                  <a:pt x="1761" y="3669"/>
                </a:lnTo>
                <a:close/>
                <a:moveTo>
                  <a:pt x="1909" y="3694"/>
                </a:moveTo>
                <a:lnTo>
                  <a:pt x="1909" y="3694"/>
                </a:lnTo>
                <a:lnTo>
                  <a:pt x="1884" y="3694"/>
                </a:lnTo>
                <a:lnTo>
                  <a:pt x="1884" y="3694"/>
                </a:lnTo>
                <a:lnTo>
                  <a:pt x="1909" y="3694"/>
                </a:lnTo>
                <a:close/>
                <a:moveTo>
                  <a:pt x="1909" y="3669"/>
                </a:moveTo>
                <a:lnTo>
                  <a:pt x="1909" y="3669"/>
                </a:lnTo>
                <a:lnTo>
                  <a:pt x="1909" y="3669"/>
                </a:lnTo>
                <a:lnTo>
                  <a:pt x="1909" y="3669"/>
                </a:lnTo>
                <a:lnTo>
                  <a:pt x="1909" y="3669"/>
                </a:lnTo>
                <a:lnTo>
                  <a:pt x="1909" y="3669"/>
                </a:lnTo>
                <a:lnTo>
                  <a:pt x="1934" y="3669"/>
                </a:lnTo>
                <a:lnTo>
                  <a:pt x="1934" y="3669"/>
                </a:lnTo>
                <a:lnTo>
                  <a:pt x="1934" y="3669"/>
                </a:lnTo>
                <a:lnTo>
                  <a:pt x="1934" y="3669"/>
                </a:lnTo>
                <a:lnTo>
                  <a:pt x="1909" y="3669"/>
                </a:lnTo>
                <a:close/>
                <a:moveTo>
                  <a:pt x="1364" y="3595"/>
                </a:moveTo>
                <a:lnTo>
                  <a:pt x="1364" y="3595"/>
                </a:lnTo>
                <a:close/>
                <a:moveTo>
                  <a:pt x="1662" y="3694"/>
                </a:move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612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87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62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62" y="3694"/>
                </a:lnTo>
                <a:lnTo>
                  <a:pt x="1562" y="3694"/>
                </a:lnTo>
                <a:lnTo>
                  <a:pt x="1562" y="3694"/>
                </a:lnTo>
                <a:lnTo>
                  <a:pt x="1562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587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12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694"/>
                </a:lnTo>
                <a:lnTo>
                  <a:pt x="1637" y="3719"/>
                </a:lnTo>
                <a:lnTo>
                  <a:pt x="1637" y="3719"/>
                </a:lnTo>
                <a:lnTo>
                  <a:pt x="1637" y="3719"/>
                </a:lnTo>
                <a:lnTo>
                  <a:pt x="1662" y="3719"/>
                </a:lnTo>
                <a:lnTo>
                  <a:pt x="1662" y="3719"/>
                </a:lnTo>
                <a:lnTo>
                  <a:pt x="1662" y="3719"/>
                </a:lnTo>
                <a:lnTo>
                  <a:pt x="1662" y="3719"/>
                </a:lnTo>
                <a:lnTo>
                  <a:pt x="1662" y="3719"/>
                </a:lnTo>
                <a:lnTo>
                  <a:pt x="1662" y="3719"/>
                </a:lnTo>
                <a:lnTo>
                  <a:pt x="1662" y="3694"/>
                </a:lnTo>
                <a:close/>
                <a:moveTo>
                  <a:pt x="1538" y="3645"/>
                </a:move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38" y="3645"/>
                </a:lnTo>
                <a:lnTo>
                  <a:pt x="1562" y="3645"/>
                </a:lnTo>
                <a:lnTo>
                  <a:pt x="1562" y="3620"/>
                </a:lnTo>
                <a:lnTo>
                  <a:pt x="1562" y="3620"/>
                </a:lnTo>
                <a:lnTo>
                  <a:pt x="1562" y="3620"/>
                </a:lnTo>
                <a:lnTo>
                  <a:pt x="1562" y="3620"/>
                </a:lnTo>
                <a:lnTo>
                  <a:pt x="1562" y="3620"/>
                </a:lnTo>
                <a:lnTo>
                  <a:pt x="1562" y="3620"/>
                </a:lnTo>
                <a:lnTo>
                  <a:pt x="1538" y="3620"/>
                </a:lnTo>
                <a:lnTo>
                  <a:pt x="1538" y="3620"/>
                </a:lnTo>
                <a:lnTo>
                  <a:pt x="1538" y="3595"/>
                </a:lnTo>
                <a:lnTo>
                  <a:pt x="1538" y="3620"/>
                </a:lnTo>
                <a:lnTo>
                  <a:pt x="1538" y="3595"/>
                </a:lnTo>
                <a:lnTo>
                  <a:pt x="1538" y="3595"/>
                </a:lnTo>
                <a:lnTo>
                  <a:pt x="1538" y="3595"/>
                </a:lnTo>
                <a:lnTo>
                  <a:pt x="1538" y="3595"/>
                </a:lnTo>
                <a:lnTo>
                  <a:pt x="1538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595"/>
                </a:lnTo>
                <a:lnTo>
                  <a:pt x="1512" y="3620"/>
                </a:lnTo>
                <a:lnTo>
                  <a:pt x="1512" y="3620"/>
                </a:lnTo>
                <a:lnTo>
                  <a:pt x="1488" y="3620"/>
                </a:lnTo>
                <a:lnTo>
                  <a:pt x="1488" y="3620"/>
                </a:lnTo>
                <a:lnTo>
                  <a:pt x="1488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20"/>
                </a:lnTo>
                <a:lnTo>
                  <a:pt x="1512" y="3645"/>
                </a:lnTo>
                <a:lnTo>
                  <a:pt x="1512" y="3620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488" y="3645"/>
                </a:lnTo>
                <a:lnTo>
                  <a:pt x="1488" y="3620"/>
                </a:lnTo>
                <a:lnTo>
                  <a:pt x="1488" y="3620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63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63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20"/>
                </a:lnTo>
                <a:lnTo>
                  <a:pt x="1439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89" y="3645"/>
                </a:lnTo>
                <a:lnTo>
                  <a:pt x="1364" y="3645"/>
                </a:lnTo>
                <a:lnTo>
                  <a:pt x="1364" y="3645"/>
                </a:lnTo>
                <a:lnTo>
                  <a:pt x="1364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13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69"/>
                </a:lnTo>
                <a:lnTo>
                  <a:pt x="1439" y="3669"/>
                </a:lnTo>
                <a:lnTo>
                  <a:pt x="1439" y="3669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39" y="3645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45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69"/>
                </a:lnTo>
                <a:lnTo>
                  <a:pt x="1463" y="3645"/>
                </a:lnTo>
                <a:lnTo>
                  <a:pt x="1463" y="3645"/>
                </a:lnTo>
                <a:lnTo>
                  <a:pt x="1463" y="3645"/>
                </a:lnTo>
                <a:lnTo>
                  <a:pt x="1488" y="3645"/>
                </a:lnTo>
                <a:lnTo>
                  <a:pt x="1488" y="3669"/>
                </a:lnTo>
                <a:lnTo>
                  <a:pt x="1488" y="3645"/>
                </a:lnTo>
                <a:lnTo>
                  <a:pt x="1488" y="3669"/>
                </a:lnTo>
                <a:lnTo>
                  <a:pt x="1488" y="3669"/>
                </a:lnTo>
                <a:lnTo>
                  <a:pt x="1488" y="3669"/>
                </a:lnTo>
                <a:lnTo>
                  <a:pt x="1488" y="3669"/>
                </a:lnTo>
                <a:lnTo>
                  <a:pt x="1488" y="3669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488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45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45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12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69"/>
                </a:lnTo>
                <a:lnTo>
                  <a:pt x="1538" y="3645"/>
                </a:lnTo>
                <a:close/>
                <a:moveTo>
                  <a:pt x="2901" y="1066"/>
                </a:move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01" y="1066"/>
                </a:lnTo>
                <a:close/>
                <a:moveTo>
                  <a:pt x="6621" y="2777"/>
                </a:moveTo>
                <a:lnTo>
                  <a:pt x="6621" y="2777"/>
                </a:lnTo>
                <a:lnTo>
                  <a:pt x="6621" y="2777"/>
                </a:lnTo>
                <a:lnTo>
                  <a:pt x="6621" y="2777"/>
                </a:lnTo>
                <a:lnTo>
                  <a:pt x="6621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46" y="2727"/>
                </a:lnTo>
                <a:lnTo>
                  <a:pt x="6546" y="2727"/>
                </a:lnTo>
                <a:lnTo>
                  <a:pt x="6546" y="2727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52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96" y="2777"/>
                </a:lnTo>
                <a:lnTo>
                  <a:pt x="6596" y="2777"/>
                </a:lnTo>
                <a:lnTo>
                  <a:pt x="6596" y="2777"/>
                </a:lnTo>
                <a:lnTo>
                  <a:pt x="6596" y="2777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777"/>
                </a:lnTo>
                <a:lnTo>
                  <a:pt x="6596" y="2777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777"/>
                </a:lnTo>
                <a:close/>
                <a:moveTo>
                  <a:pt x="4240" y="2355"/>
                </a:move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55"/>
                </a:lnTo>
                <a:close/>
                <a:moveTo>
                  <a:pt x="4141" y="2529"/>
                </a:move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29"/>
                </a:lnTo>
                <a:lnTo>
                  <a:pt x="4141" y="2554"/>
                </a:lnTo>
                <a:lnTo>
                  <a:pt x="4166" y="2529"/>
                </a:lnTo>
                <a:lnTo>
                  <a:pt x="4166" y="2529"/>
                </a:lnTo>
                <a:lnTo>
                  <a:pt x="4166" y="2529"/>
                </a:lnTo>
                <a:lnTo>
                  <a:pt x="4166" y="2529"/>
                </a:lnTo>
                <a:lnTo>
                  <a:pt x="4166" y="2529"/>
                </a:lnTo>
                <a:lnTo>
                  <a:pt x="4141" y="2529"/>
                </a:lnTo>
                <a:close/>
                <a:moveTo>
                  <a:pt x="6894" y="2876"/>
                </a:moveTo>
                <a:lnTo>
                  <a:pt x="6894" y="2876"/>
                </a:lnTo>
                <a:lnTo>
                  <a:pt x="6894" y="2876"/>
                </a:lnTo>
                <a:lnTo>
                  <a:pt x="6894" y="2851"/>
                </a:lnTo>
                <a:lnTo>
                  <a:pt x="6894" y="2851"/>
                </a:lnTo>
                <a:lnTo>
                  <a:pt x="6894" y="2851"/>
                </a:lnTo>
                <a:lnTo>
                  <a:pt x="6868" y="2851"/>
                </a:lnTo>
                <a:lnTo>
                  <a:pt x="6868" y="2851"/>
                </a:lnTo>
                <a:lnTo>
                  <a:pt x="6868" y="2851"/>
                </a:lnTo>
                <a:lnTo>
                  <a:pt x="6868" y="2827"/>
                </a:lnTo>
                <a:lnTo>
                  <a:pt x="6868" y="2827"/>
                </a:lnTo>
                <a:lnTo>
                  <a:pt x="6868" y="2827"/>
                </a:lnTo>
                <a:lnTo>
                  <a:pt x="6868" y="2827"/>
                </a:lnTo>
                <a:lnTo>
                  <a:pt x="6868" y="2827"/>
                </a:lnTo>
                <a:lnTo>
                  <a:pt x="6868" y="2827"/>
                </a:lnTo>
                <a:lnTo>
                  <a:pt x="6868" y="2801"/>
                </a:lnTo>
                <a:lnTo>
                  <a:pt x="6868" y="2801"/>
                </a:lnTo>
                <a:lnTo>
                  <a:pt x="6868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801"/>
                </a:lnTo>
                <a:lnTo>
                  <a:pt x="6844" y="2777"/>
                </a:lnTo>
                <a:lnTo>
                  <a:pt x="6844" y="2777"/>
                </a:lnTo>
                <a:lnTo>
                  <a:pt x="6844" y="2777"/>
                </a:lnTo>
                <a:lnTo>
                  <a:pt x="6844" y="2777"/>
                </a:lnTo>
                <a:lnTo>
                  <a:pt x="6844" y="2752"/>
                </a:lnTo>
                <a:lnTo>
                  <a:pt x="6844" y="2752"/>
                </a:lnTo>
                <a:lnTo>
                  <a:pt x="6844" y="2752"/>
                </a:lnTo>
                <a:lnTo>
                  <a:pt x="6844" y="2752"/>
                </a:lnTo>
                <a:lnTo>
                  <a:pt x="6844" y="2727"/>
                </a:lnTo>
                <a:lnTo>
                  <a:pt x="6844" y="2727"/>
                </a:lnTo>
                <a:lnTo>
                  <a:pt x="6844" y="2727"/>
                </a:lnTo>
                <a:lnTo>
                  <a:pt x="6844" y="2727"/>
                </a:lnTo>
                <a:lnTo>
                  <a:pt x="6844" y="2727"/>
                </a:lnTo>
                <a:lnTo>
                  <a:pt x="6819" y="2727"/>
                </a:lnTo>
                <a:lnTo>
                  <a:pt x="6819" y="2727"/>
                </a:lnTo>
                <a:lnTo>
                  <a:pt x="6819" y="2727"/>
                </a:lnTo>
                <a:lnTo>
                  <a:pt x="6819" y="2727"/>
                </a:lnTo>
                <a:lnTo>
                  <a:pt x="6794" y="2727"/>
                </a:lnTo>
                <a:lnTo>
                  <a:pt x="6794" y="2727"/>
                </a:lnTo>
                <a:lnTo>
                  <a:pt x="6794" y="2727"/>
                </a:lnTo>
                <a:lnTo>
                  <a:pt x="6794" y="2727"/>
                </a:lnTo>
                <a:lnTo>
                  <a:pt x="6769" y="2702"/>
                </a:lnTo>
                <a:lnTo>
                  <a:pt x="6769" y="2702"/>
                </a:lnTo>
                <a:lnTo>
                  <a:pt x="6769" y="2702"/>
                </a:lnTo>
                <a:lnTo>
                  <a:pt x="6769" y="2702"/>
                </a:lnTo>
                <a:lnTo>
                  <a:pt x="6745" y="2702"/>
                </a:lnTo>
                <a:lnTo>
                  <a:pt x="6720" y="2702"/>
                </a:lnTo>
                <a:lnTo>
                  <a:pt x="6720" y="2702"/>
                </a:lnTo>
                <a:lnTo>
                  <a:pt x="6695" y="2702"/>
                </a:lnTo>
                <a:lnTo>
                  <a:pt x="6695" y="2702"/>
                </a:lnTo>
                <a:lnTo>
                  <a:pt x="6670" y="2702"/>
                </a:lnTo>
                <a:lnTo>
                  <a:pt x="6645" y="2677"/>
                </a:lnTo>
                <a:lnTo>
                  <a:pt x="6645" y="2677"/>
                </a:lnTo>
                <a:lnTo>
                  <a:pt x="6645" y="2677"/>
                </a:lnTo>
                <a:lnTo>
                  <a:pt x="6645" y="2677"/>
                </a:lnTo>
                <a:lnTo>
                  <a:pt x="6621" y="2677"/>
                </a:lnTo>
                <a:lnTo>
                  <a:pt x="6621" y="2702"/>
                </a:lnTo>
                <a:lnTo>
                  <a:pt x="6596" y="2702"/>
                </a:lnTo>
                <a:lnTo>
                  <a:pt x="6596" y="2702"/>
                </a:lnTo>
                <a:lnTo>
                  <a:pt x="6596" y="2677"/>
                </a:lnTo>
                <a:lnTo>
                  <a:pt x="6596" y="2677"/>
                </a:lnTo>
                <a:lnTo>
                  <a:pt x="6596" y="2677"/>
                </a:lnTo>
                <a:lnTo>
                  <a:pt x="6596" y="2677"/>
                </a:lnTo>
                <a:lnTo>
                  <a:pt x="6596" y="2677"/>
                </a:lnTo>
                <a:lnTo>
                  <a:pt x="6596" y="2677"/>
                </a:lnTo>
                <a:lnTo>
                  <a:pt x="6596" y="2653"/>
                </a:lnTo>
                <a:lnTo>
                  <a:pt x="6596" y="2653"/>
                </a:lnTo>
                <a:lnTo>
                  <a:pt x="6596" y="2653"/>
                </a:lnTo>
                <a:lnTo>
                  <a:pt x="6596" y="2653"/>
                </a:lnTo>
                <a:lnTo>
                  <a:pt x="6596" y="2653"/>
                </a:lnTo>
                <a:lnTo>
                  <a:pt x="6571" y="2653"/>
                </a:lnTo>
                <a:lnTo>
                  <a:pt x="6546" y="2603"/>
                </a:lnTo>
                <a:lnTo>
                  <a:pt x="6546" y="2603"/>
                </a:lnTo>
                <a:lnTo>
                  <a:pt x="6522" y="2603"/>
                </a:lnTo>
                <a:lnTo>
                  <a:pt x="6522" y="2603"/>
                </a:lnTo>
                <a:lnTo>
                  <a:pt x="6522" y="2578"/>
                </a:lnTo>
                <a:lnTo>
                  <a:pt x="6522" y="2578"/>
                </a:lnTo>
                <a:lnTo>
                  <a:pt x="6497" y="2554"/>
                </a:lnTo>
                <a:lnTo>
                  <a:pt x="6472" y="2554"/>
                </a:lnTo>
                <a:lnTo>
                  <a:pt x="6472" y="2529"/>
                </a:lnTo>
                <a:lnTo>
                  <a:pt x="6447" y="2529"/>
                </a:lnTo>
                <a:lnTo>
                  <a:pt x="6447" y="2504"/>
                </a:lnTo>
                <a:lnTo>
                  <a:pt x="6422" y="2479"/>
                </a:lnTo>
                <a:lnTo>
                  <a:pt x="6397" y="2479"/>
                </a:lnTo>
                <a:lnTo>
                  <a:pt x="6372" y="2454"/>
                </a:lnTo>
                <a:lnTo>
                  <a:pt x="6348" y="2430"/>
                </a:lnTo>
                <a:lnTo>
                  <a:pt x="6323" y="2404"/>
                </a:lnTo>
                <a:lnTo>
                  <a:pt x="6323" y="2404"/>
                </a:lnTo>
                <a:lnTo>
                  <a:pt x="6323" y="2380"/>
                </a:lnTo>
                <a:lnTo>
                  <a:pt x="6273" y="2355"/>
                </a:lnTo>
                <a:lnTo>
                  <a:pt x="6249" y="2331"/>
                </a:lnTo>
                <a:lnTo>
                  <a:pt x="6199" y="2331"/>
                </a:lnTo>
                <a:lnTo>
                  <a:pt x="6199" y="2305"/>
                </a:lnTo>
                <a:lnTo>
                  <a:pt x="6199" y="2305"/>
                </a:lnTo>
                <a:lnTo>
                  <a:pt x="6174" y="2305"/>
                </a:lnTo>
                <a:lnTo>
                  <a:pt x="6174" y="2281"/>
                </a:lnTo>
                <a:lnTo>
                  <a:pt x="6149" y="2281"/>
                </a:lnTo>
                <a:lnTo>
                  <a:pt x="6149" y="2281"/>
                </a:lnTo>
                <a:lnTo>
                  <a:pt x="6125" y="2281"/>
                </a:lnTo>
                <a:lnTo>
                  <a:pt x="6125" y="2256"/>
                </a:lnTo>
                <a:lnTo>
                  <a:pt x="6100" y="2256"/>
                </a:lnTo>
                <a:lnTo>
                  <a:pt x="6100" y="2256"/>
                </a:lnTo>
                <a:lnTo>
                  <a:pt x="6100" y="2231"/>
                </a:lnTo>
                <a:lnTo>
                  <a:pt x="6075" y="2231"/>
                </a:lnTo>
                <a:lnTo>
                  <a:pt x="6075" y="2231"/>
                </a:lnTo>
                <a:lnTo>
                  <a:pt x="6075" y="2231"/>
                </a:lnTo>
                <a:lnTo>
                  <a:pt x="6075" y="2206"/>
                </a:lnTo>
                <a:lnTo>
                  <a:pt x="6075" y="2206"/>
                </a:lnTo>
                <a:lnTo>
                  <a:pt x="6050" y="2206"/>
                </a:lnTo>
                <a:lnTo>
                  <a:pt x="6050" y="2181"/>
                </a:lnTo>
                <a:lnTo>
                  <a:pt x="6050" y="2181"/>
                </a:lnTo>
                <a:lnTo>
                  <a:pt x="6026" y="2181"/>
                </a:lnTo>
                <a:lnTo>
                  <a:pt x="6026" y="2181"/>
                </a:lnTo>
                <a:lnTo>
                  <a:pt x="5976" y="2206"/>
                </a:lnTo>
                <a:lnTo>
                  <a:pt x="5951" y="2231"/>
                </a:lnTo>
                <a:lnTo>
                  <a:pt x="5951" y="2231"/>
                </a:lnTo>
                <a:lnTo>
                  <a:pt x="5951" y="2231"/>
                </a:lnTo>
                <a:lnTo>
                  <a:pt x="5951" y="2231"/>
                </a:lnTo>
                <a:lnTo>
                  <a:pt x="5951" y="2256"/>
                </a:lnTo>
                <a:lnTo>
                  <a:pt x="5951" y="2256"/>
                </a:lnTo>
                <a:lnTo>
                  <a:pt x="5951" y="2281"/>
                </a:lnTo>
                <a:lnTo>
                  <a:pt x="5926" y="2256"/>
                </a:lnTo>
                <a:lnTo>
                  <a:pt x="5951" y="2305"/>
                </a:lnTo>
                <a:lnTo>
                  <a:pt x="5951" y="2331"/>
                </a:lnTo>
                <a:lnTo>
                  <a:pt x="5926" y="2331"/>
                </a:lnTo>
                <a:lnTo>
                  <a:pt x="5876" y="2380"/>
                </a:lnTo>
                <a:lnTo>
                  <a:pt x="5876" y="2404"/>
                </a:lnTo>
                <a:lnTo>
                  <a:pt x="5852" y="2404"/>
                </a:lnTo>
                <a:lnTo>
                  <a:pt x="5852" y="2380"/>
                </a:lnTo>
                <a:lnTo>
                  <a:pt x="5827" y="2355"/>
                </a:lnTo>
                <a:lnTo>
                  <a:pt x="5777" y="2305"/>
                </a:lnTo>
                <a:lnTo>
                  <a:pt x="5703" y="2256"/>
                </a:lnTo>
                <a:lnTo>
                  <a:pt x="5703" y="2256"/>
                </a:lnTo>
                <a:lnTo>
                  <a:pt x="5678" y="2231"/>
                </a:lnTo>
                <a:lnTo>
                  <a:pt x="5653" y="2231"/>
                </a:lnTo>
                <a:lnTo>
                  <a:pt x="5629" y="2206"/>
                </a:lnTo>
                <a:lnTo>
                  <a:pt x="5629" y="2157"/>
                </a:lnTo>
                <a:lnTo>
                  <a:pt x="5629" y="2157"/>
                </a:lnTo>
                <a:lnTo>
                  <a:pt x="5554" y="2157"/>
                </a:lnTo>
                <a:lnTo>
                  <a:pt x="5554" y="2206"/>
                </a:lnTo>
                <a:lnTo>
                  <a:pt x="5480" y="2181"/>
                </a:lnTo>
                <a:lnTo>
                  <a:pt x="5480" y="2206"/>
                </a:lnTo>
                <a:lnTo>
                  <a:pt x="5431" y="2206"/>
                </a:lnTo>
                <a:lnTo>
                  <a:pt x="5431" y="2181"/>
                </a:lnTo>
                <a:lnTo>
                  <a:pt x="5431" y="2132"/>
                </a:lnTo>
                <a:lnTo>
                  <a:pt x="5406" y="2107"/>
                </a:lnTo>
                <a:lnTo>
                  <a:pt x="5406" y="2082"/>
                </a:lnTo>
                <a:lnTo>
                  <a:pt x="5406" y="2058"/>
                </a:lnTo>
                <a:lnTo>
                  <a:pt x="5406" y="2008"/>
                </a:lnTo>
                <a:lnTo>
                  <a:pt x="5381" y="1983"/>
                </a:lnTo>
                <a:lnTo>
                  <a:pt x="5381" y="1959"/>
                </a:lnTo>
                <a:lnTo>
                  <a:pt x="5381" y="1934"/>
                </a:lnTo>
                <a:lnTo>
                  <a:pt x="5356" y="1859"/>
                </a:lnTo>
                <a:lnTo>
                  <a:pt x="5356" y="1835"/>
                </a:lnTo>
                <a:lnTo>
                  <a:pt x="5356" y="1809"/>
                </a:lnTo>
                <a:lnTo>
                  <a:pt x="5356" y="1785"/>
                </a:lnTo>
                <a:lnTo>
                  <a:pt x="5331" y="1760"/>
                </a:lnTo>
                <a:lnTo>
                  <a:pt x="5331" y="1710"/>
                </a:lnTo>
                <a:lnTo>
                  <a:pt x="5331" y="1686"/>
                </a:lnTo>
                <a:lnTo>
                  <a:pt x="5331" y="1661"/>
                </a:lnTo>
                <a:lnTo>
                  <a:pt x="5331" y="1636"/>
                </a:lnTo>
                <a:lnTo>
                  <a:pt x="5307" y="1586"/>
                </a:lnTo>
                <a:lnTo>
                  <a:pt x="5307" y="1562"/>
                </a:lnTo>
                <a:lnTo>
                  <a:pt x="5307" y="1537"/>
                </a:lnTo>
                <a:lnTo>
                  <a:pt x="5307" y="1512"/>
                </a:lnTo>
                <a:lnTo>
                  <a:pt x="5281" y="1487"/>
                </a:lnTo>
                <a:lnTo>
                  <a:pt x="5281" y="1438"/>
                </a:lnTo>
                <a:lnTo>
                  <a:pt x="5281" y="1413"/>
                </a:lnTo>
                <a:lnTo>
                  <a:pt x="5281" y="1388"/>
                </a:lnTo>
                <a:lnTo>
                  <a:pt x="5257" y="1363"/>
                </a:lnTo>
                <a:lnTo>
                  <a:pt x="5257" y="1339"/>
                </a:lnTo>
                <a:lnTo>
                  <a:pt x="5257" y="1289"/>
                </a:lnTo>
                <a:lnTo>
                  <a:pt x="5232" y="1165"/>
                </a:lnTo>
                <a:lnTo>
                  <a:pt x="5232" y="1140"/>
                </a:lnTo>
                <a:lnTo>
                  <a:pt x="5207" y="1090"/>
                </a:lnTo>
                <a:lnTo>
                  <a:pt x="5207" y="1066"/>
                </a:lnTo>
                <a:lnTo>
                  <a:pt x="5182" y="991"/>
                </a:lnTo>
                <a:lnTo>
                  <a:pt x="5182" y="967"/>
                </a:lnTo>
                <a:lnTo>
                  <a:pt x="5182" y="942"/>
                </a:lnTo>
                <a:lnTo>
                  <a:pt x="5182" y="917"/>
                </a:lnTo>
                <a:lnTo>
                  <a:pt x="5182" y="868"/>
                </a:lnTo>
                <a:lnTo>
                  <a:pt x="5158" y="818"/>
                </a:lnTo>
                <a:lnTo>
                  <a:pt x="5158" y="793"/>
                </a:lnTo>
                <a:lnTo>
                  <a:pt x="5158" y="768"/>
                </a:lnTo>
                <a:lnTo>
                  <a:pt x="5133" y="718"/>
                </a:lnTo>
                <a:lnTo>
                  <a:pt x="5133" y="669"/>
                </a:lnTo>
                <a:lnTo>
                  <a:pt x="5133" y="645"/>
                </a:lnTo>
                <a:lnTo>
                  <a:pt x="5108" y="619"/>
                </a:lnTo>
                <a:lnTo>
                  <a:pt x="5108" y="545"/>
                </a:lnTo>
                <a:lnTo>
                  <a:pt x="5083" y="495"/>
                </a:lnTo>
                <a:lnTo>
                  <a:pt x="5083" y="471"/>
                </a:lnTo>
                <a:lnTo>
                  <a:pt x="5083" y="421"/>
                </a:lnTo>
                <a:lnTo>
                  <a:pt x="5083" y="396"/>
                </a:lnTo>
                <a:lnTo>
                  <a:pt x="5058" y="372"/>
                </a:lnTo>
                <a:lnTo>
                  <a:pt x="5058" y="347"/>
                </a:lnTo>
                <a:lnTo>
                  <a:pt x="5058" y="322"/>
                </a:lnTo>
                <a:lnTo>
                  <a:pt x="5058" y="272"/>
                </a:lnTo>
                <a:lnTo>
                  <a:pt x="5058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34" y="297"/>
                </a:lnTo>
                <a:lnTo>
                  <a:pt x="5034" y="297"/>
                </a:lnTo>
                <a:lnTo>
                  <a:pt x="5034" y="297"/>
                </a:lnTo>
                <a:lnTo>
                  <a:pt x="5009" y="297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84" y="272"/>
                </a:lnTo>
                <a:lnTo>
                  <a:pt x="4959" y="272"/>
                </a:lnTo>
                <a:lnTo>
                  <a:pt x="4959" y="248"/>
                </a:lnTo>
                <a:lnTo>
                  <a:pt x="4959" y="248"/>
                </a:lnTo>
                <a:lnTo>
                  <a:pt x="4959" y="248"/>
                </a:lnTo>
                <a:lnTo>
                  <a:pt x="4959" y="248"/>
                </a:lnTo>
                <a:lnTo>
                  <a:pt x="4959" y="248"/>
                </a:lnTo>
                <a:lnTo>
                  <a:pt x="4959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22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48"/>
                </a:lnTo>
                <a:lnTo>
                  <a:pt x="4935" y="222"/>
                </a:lnTo>
                <a:lnTo>
                  <a:pt x="4935" y="222"/>
                </a:lnTo>
                <a:lnTo>
                  <a:pt x="4910" y="222"/>
                </a:lnTo>
                <a:lnTo>
                  <a:pt x="4910" y="222"/>
                </a:lnTo>
                <a:lnTo>
                  <a:pt x="4885" y="222"/>
                </a:lnTo>
                <a:lnTo>
                  <a:pt x="4910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85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85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60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35" y="222"/>
                </a:lnTo>
                <a:lnTo>
                  <a:pt x="4810" y="222"/>
                </a:lnTo>
                <a:lnTo>
                  <a:pt x="4810" y="222"/>
                </a:lnTo>
                <a:lnTo>
                  <a:pt x="4810" y="222"/>
                </a:lnTo>
                <a:lnTo>
                  <a:pt x="4810" y="222"/>
                </a:lnTo>
                <a:lnTo>
                  <a:pt x="4810" y="222"/>
                </a:lnTo>
                <a:lnTo>
                  <a:pt x="4810" y="222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810" y="248"/>
                </a:lnTo>
                <a:lnTo>
                  <a:pt x="4785" y="248"/>
                </a:lnTo>
                <a:lnTo>
                  <a:pt x="4785" y="248"/>
                </a:lnTo>
                <a:lnTo>
                  <a:pt x="4785" y="248"/>
                </a:lnTo>
                <a:lnTo>
                  <a:pt x="4785" y="248"/>
                </a:lnTo>
                <a:lnTo>
                  <a:pt x="4761" y="272"/>
                </a:lnTo>
                <a:lnTo>
                  <a:pt x="4761" y="272"/>
                </a:lnTo>
                <a:lnTo>
                  <a:pt x="4761" y="248"/>
                </a:lnTo>
                <a:lnTo>
                  <a:pt x="4761" y="248"/>
                </a:lnTo>
                <a:lnTo>
                  <a:pt x="4761" y="272"/>
                </a:lnTo>
                <a:lnTo>
                  <a:pt x="4736" y="272"/>
                </a:lnTo>
                <a:lnTo>
                  <a:pt x="4736" y="272"/>
                </a:lnTo>
                <a:lnTo>
                  <a:pt x="4736" y="272"/>
                </a:lnTo>
                <a:lnTo>
                  <a:pt x="4736" y="248"/>
                </a:lnTo>
                <a:lnTo>
                  <a:pt x="4736" y="248"/>
                </a:lnTo>
                <a:lnTo>
                  <a:pt x="4736" y="248"/>
                </a:lnTo>
                <a:lnTo>
                  <a:pt x="4736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712" y="248"/>
                </a:lnTo>
                <a:lnTo>
                  <a:pt x="4686" y="248"/>
                </a:lnTo>
                <a:lnTo>
                  <a:pt x="4686" y="248"/>
                </a:lnTo>
                <a:lnTo>
                  <a:pt x="4686" y="222"/>
                </a:lnTo>
                <a:lnTo>
                  <a:pt x="4686" y="222"/>
                </a:lnTo>
                <a:lnTo>
                  <a:pt x="4686" y="248"/>
                </a:lnTo>
                <a:lnTo>
                  <a:pt x="4686" y="248"/>
                </a:lnTo>
                <a:lnTo>
                  <a:pt x="4686" y="222"/>
                </a:lnTo>
                <a:lnTo>
                  <a:pt x="4686" y="222"/>
                </a:lnTo>
                <a:lnTo>
                  <a:pt x="4686" y="248"/>
                </a:lnTo>
                <a:lnTo>
                  <a:pt x="4686" y="248"/>
                </a:lnTo>
                <a:lnTo>
                  <a:pt x="4662" y="248"/>
                </a:lnTo>
                <a:lnTo>
                  <a:pt x="4662" y="222"/>
                </a:lnTo>
                <a:lnTo>
                  <a:pt x="4637" y="222"/>
                </a:lnTo>
                <a:lnTo>
                  <a:pt x="4612" y="248"/>
                </a:lnTo>
                <a:lnTo>
                  <a:pt x="4612" y="248"/>
                </a:lnTo>
                <a:lnTo>
                  <a:pt x="4612" y="248"/>
                </a:lnTo>
                <a:lnTo>
                  <a:pt x="4612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87" y="248"/>
                </a:lnTo>
                <a:lnTo>
                  <a:pt x="4562" y="248"/>
                </a:lnTo>
                <a:lnTo>
                  <a:pt x="4562" y="248"/>
                </a:lnTo>
                <a:lnTo>
                  <a:pt x="4538" y="248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38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513" y="222"/>
                </a:lnTo>
                <a:lnTo>
                  <a:pt x="4488" y="222"/>
                </a:lnTo>
                <a:lnTo>
                  <a:pt x="4488" y="222"/>
                </a:lnTo>
                <a:lnTo>
                  <a:pt x="4488" y="222"/>
                </a:lnTo>
                <a:lnTo>
                  <a:pt x="4488" y="222"/>
                </a:lnTo>
                <a:lnTo>
                  <a:pt x="4488" y="222"/>
                </a:lnTo>
                <a:lnTo>
                  <a:pt x="4488" y="198"/>
                </a:lnTo>
                <a:lnTo>
                  <a:pt x="4488" y="198"/>
                </a:lnTo>
                <a:lnTo>
                  <a:pt x="4488" y="198"/>
                </a:lnTo>
                <a:lnTo>
                  <a:pt x="4488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39" y="198"/>
                </a:lnTo>
                <a:lnTo>
                  <a:pt x="4439" y="198"/>
                </a:lnTo>
                <a:lnTo>
                  <a:pt x="4413" y="198"/>
                </a:lnTo>
                <a:lnTo>
                  <a:pt x="4439" y="198"/>
                </a:lnTo>
                <a:lnTo>
                  <a:pt x="4413" y="198"/>
                </a:lnTo>
                <a:lnTo>
                  <a:pt x="4413" y="198"/>
                </a:lnTo>
                <a:lnTo>
                  <a:pt x="4413" y="198"/>
                </a:lnTo>
                <a:lnTo>
                  <a:pt x="4413" y="198"/>
                </a:lnTo>
                <a:lnTo>
                  <a:pt x="4413" y="198"/>
                </a:lnTo>
                <a:lnTo>
                  <a:pt x="4413" y="198"/>
                </a:lnTo>
                <a:lnTo>
                  <a:pt x="4413" y="173"/>
                </a:lnTo>
                <a:lnTo>
                  <a:pt x="4413" y="173"/>
                </a:lnTo>
                <a:lnTo>
                  <a:pt x="4413" y="198"/>
                </a:lnTo>
                <a:lnTo>
                  <a:pt x="4389" y="198"/>
                </a:lnTo>
                <a:lnTo>
                  <a:pt x="4389" y="198"/>
                </a:lnTo>
                <a:lnTo>
                  <a:pt x="4389" y="198"/>
                </a:lnTo>
                <a:lnTo>
                  <a:pt x="4389" y="198"/>
                </a:lnTo>
                <a:lnTo>
                  <a:pt x="4389" y="198"/>
                </a:lnTo>
                <a:lnTo>
                  <a:pt x="4364" y="198"/>
                </a:lnTo>
                <a:lnTo>
                  <a:pt x="4364" y="198"/>
                </a:lnTo>
                <a:lnTo>
                  <a:pt x="4364" y="222"/>
                </a:lnTo>
                <a:lnTo>
                  <a:pt x="4339" y="222"/>
                </a:lnTo>
                <a:lnTo>
                  <a:pt x="4339" y="198"/>
                </a:lnTo>
                <a:lnTo>
                  <a:pt x="4364" y="198"/>
                </a:lnTo>
                <a:lnTo>
                  <a:pt x="4364" y="198"/>
                </a:lnTo>
                <a:lnTo>
                  <a:pt x="4364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39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39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315" y="198"/>
                </a:lnTo>
                <a:lnTo>
                  <a:pt x="4290" y="198"/>
                </a:lnTo>
                <a:lnTo>
                  <a:pt x="4290" y="198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90" y="222"/>
                </a:lnTo>
                <a:lnTo>
                  <a:pt x="4265" y="198"/>
                </a:lnTo>
                <a:lnTo>
                  <a:pt x="4265" y="222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40" y="198"/>
                </a:lnTo>
                <a:lnTo>
                  <a:pt x="4265" y="198"/>
                </a:lnTo>
                <a:lnTo>
                  <a:pt x="4265" y="198"/>
                </a:lnTo>
                <a:lnTo>
                  <a:pt x="4265" y="198"/>
                </a:lnTo>
                <a:lnTo>
                  <a:pt x="4265" y="173"/>
                </a:lnTo>
                <a:lnTo>
                  <a:pt x="4240" y="198"/>
                </a:lnTo>
                <a:lnTo>
                  <a:pt x="4240" y="173"/>
                </a:lnTo>
                <a:lnTo>
                  <a:pt x="4216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98"/>
                </a:lnTo>
                <a:lnTo>
                  <a:pt x="4190" y="173"/>
                </a:lnTo>
                <a:lnTo>
                  <a:pt x="4190" y="173"/>
                </a:lnTo>
                <a:lnTo>
                  <a:pt x="4190" y="173"/>
                </a:lnTo>
                <a:lnTo>
                  <a:pt x="4190" y="173"/>
                </a:lnTo>
                <a:lnTo>
                  <a:pt x="4216" y="173"/>
                </a:lnTo>
                <a:lnTo>
                  <a:pt x="4216" y="173"/>
                </a:lnTo>
                <a:lnTo>
                  <a:pt x="4216" y="173"/>
                </a:lnTo>
                <a:lnTo>
                  <a:pt x="4240" y="173"/>
                </a:lnTo>
                <a:lnTo>
                  <a:pt x="4240" y="173"/>
                </a:lnTo>
                <a:lnTo>
                  <a:pt x="4240" y="173"/>
                </a:lnTo>
                <a:lnTo>
                  <a:pt x="4216" y="173"/>
                </a:lnTo>
                <a:lnTo>
                  <a:pt x="4216" y="173"/>
                </a:lnTo>
                <a:lnTo>
                  <a:pt x="4216" y="173"/>
                </a:lnTo>
                <a:lnTo>
                  <a:pt x="4190" y="173"/>
                </a:lnTo>
                <a:lnTo>
                  <a:pt x="4190" y="173"/>
                </a:lnTo>
                <a:lnTo>
                  <a:pt x="4190" y="149"/>
                </a:lnTo>
                <a:lnTo>
                  <a:pt x="4190" y="149"/>
                </a:lnTo>
                <a:lnTo>
                  <a:pt x="4190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49"/>
                </a:lnTo>
                <a:lnTo>
                  <a:pt x="4216" y="123"/>
                </a:lnTo>
                <a:lnTo>
                  <a:pt x="4216" y="123"/>
                </a:lnTo>
                <a:lnTo>
                  <a:pt x="4216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90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66" y="123"/>
                </a:lnTo>
                <a:lnTo>
                  <a:pt x="4141" y="123"/>
                </a:lnTo>
                <a:lnTo>
                  <a:pt x="4141" y="123"/>
                </a:lnTo>
                <a:lnTo>
                  <a:pt x="4141" y="123"/>
                </a:lnTo>
                <a:lnTo>
                  <a:pt x="4141" y="123"/>
                </a:lnTo>
                <a:lnTo>
                  <a:pt x="4141" y="123"/>
                </a:lnTo>
                <a:lnTo>
                  <a:pt x="4141" y="123"/>
                </a:lnTo>
                <a:lnTo>
                  <a:pt x="4117" y="123"/>
                </a:lnTo>
                <a:lnTo>
                  <a:pt x="4091" y="123"/>
                </a:lnTo>
                <a:lnTo>
                  <a:pt x="4091" y="123"/>
                </a:lnTo>
                <a:lnTo>
                  <a:pt x="4091" y="123"/>
                </a:lnTo>
                <a:lnTo>
                  <a:pt x="4091" y="123"/>
                </a:lnTo>
                <a:lnTo>
                  <a:pt x="4091" y="123"/>
                </a:lnTo>
                <a:lnTo>
                  <a:pt x="4091" y="149"/>
                </a:lnTo>
                <a:lnTo>
                  <a:pt x="4091" y="149"/>
                </a:lnTo>
                <a:lnTo>
                  <a:pt x="4067" y="149"/>
                </a:lnTo>
                <a:lnTo>
                  <a:pt x="4067" y="149"/>
                </a:lnTo>
                <a:lnTo>
                  <a:pt x="4067" y="149"/>
                </a:lnTo>
                <a:lnTo>
                  <a:pt x="4067" y="149"/>
                </a:lnTo>
                <a:lnTo>
                  <a:pt x="4067" y="149"/>
                </a:lnTo>
                <a:lnTo>
                  <a:pt x="4067" y="123"/>
                </a:lnTo>
                <a:lnTo>
                  <a:pt x="4067" y="123"/>
                </a:lnTo>
                <a:lnTo>
                  <a:pt x="4067" y="123"/>
                </a:lnTo>
                <a:lnTo>
                  <a:pt x="4067" y="123"/>
                </a:lnTo>
                <a:lnTo>
                  <a:pt x="4067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123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99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42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74"/>
                </a:lnTo>
                <a:lnTo>
                  <a:pt x="3992" y="74"/>
                </a:lnTo>
                <a:lnTo>
                  <a:pt x="4017" y="74"/>
                </a:lnTo>
                <a:lnTo>
                  <a:pt x="4017" y="74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4017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99"/>
                </a:lnTo>
                <a:lnTo>
                  <a:pt x="3992" y="123"/>
                </a:lnTo>
                <a:lnTo>
                  <a:pt x="3992" y="123"/>
                </a:lnTo>
                <a:lnTo>
                  <a:pt x="3992" y="123"/>
                </a:lnTo>
                <a:lnTo>
                  <a:pt x="3992" y="123"/>
                </a:lnTo>
                <a:lnTo>
                  <a:pt x="3992" y="123"/>
                </a:lnTo>
                <a:lnTo>
                  <a:pt x="3992" y="123"/>
                </a:lnTo>
                <a:lnTo>
                  <a:pt x="3992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49"/>
                </a:lnTo>
                <a:lnTo>
                  <a:pt x="3967" y="149"/>
                </a:lnTo>
                <a:lnTo>
                  <a:pt x="3967" y="149"/>
                </a:lnTo>
                <a:lnTo>
                  <a:pt x="3967" y="149"/>
                </a:lnTo>
                <a:lnTo>
                  <a:pt x="3967" y="149"/>
                </a:lnTo>
                <a:lnTo>
                  <a:pt x="3943" y="149"/>
                </a:lnTo>
                <a:lnTo>
                  <a:pt x="3943" y="149"/>
                </a:lnTo>
                <a:lnTo>
                  <a:pt x="3943" y="149"/>
                </a:lnTo>
                <a:lnTo>
                  <a:pt x="3943" y="149"/>
                </a:lnTo>
                <a:lnTo>
                  <a:pt x="3943" y="149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67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123"/>
                </a:lnTo>
                <a:lnTo>
                  <a:pt x="3943" y="99"/>
                </a:lnTo>
                <a:lnTo>
                  <a:pt x="3943" y="123"/>
                </a:lnTo>
                <a:lnTo>
                  <a:pt x="3943" y="123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43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99"/>
                </a:lnTo>
                <a:lnTo>
                  <a:pt x="3967" y="74"/>
                </a:lnTo>
                <a:lnTo>
                  <a:pt x="3967" y="74"/>
                </a:lnTo>
                <a:lnTo>
                  <a:pt x="3992" y="74"/>
                </a:lnTo>
                <a:lnTo>
                  <a:pt x="3992" y="74"/>
                </a:lnTo>
                <a:lnTo>
                  <a:pt x="3992" y="74"/>
                </a:lnTo>
                <a:lnTo>
                  <a:pt x="3992" y="74"/>
                </a:lnTo>
                <a:lnTo>
                  <a:pt x="3992" y="74"/>
                </a:lnTo>
                <a:lnTo>
                  <a:pt x="3992" y="74"/>
                </a:lnTo>
                <a:lnTo>
                  <a:pt x="3992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67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43" y="49"/>
                </a:lnTo>
                <a:lnTo>
                  <a:pt x="3918" y="49"/>
                </a:lnTo>
                <a:lnTo>
                  <a:pt x="3918" y="49"/>
                </a:lnTo>
                <a:lnTo>
                  <a:pt x="3918" y="49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943" y="24"/>
                </a:lnTo>
                <a:lnTo>
                  <a:pt x="3918" y="24"/>
                </a:lnTo>
                <a:lnTo>
                  <a:pt x="3918" y="0"/>
                </a:lnTo>
                <a:lnTo>
                  <a:pt x="3918" y="0"/>
                </a:lnTo>
                <a:lnTo>
                  <a:pt x="3918" y="0"/>
                </a:lnTo>
                <a:lnTo>
                  <a:pt x="3918" y="24"/>
                </a:lnTo>
                <a:lnTo>
                  <a:pt x="3918" y="24"/>
                </a:lnTo>
                <a:lnTo>
                  <a:pt x="3918" y="24"/>
                </a:lnTo>
                <a:lnTo>
                  <a:pt x="3893" y="24"/>
                </a:lnTo>
                <a:lnTo>
                  <a:pt x="3893" y="49"/>
                </a:lnTo>
                <a:lnTo>
                  <a:pt x="3868" y="49"/>
                </a:lnTo>
                <a:lnTo>
                  <a:pt x="3868" y="74"/>
                </a:lnTo>
                <a:lnTo>
                  <a:pt x="3844" y="99"/>
                </a:lnTo>
                <a:lnTo>
                  <a:pt x="3844" y="99"/>
                </a:lnTo>
                <a:lnTo>
                  <a:pt x="3844" y="99"/>
                </a:lnTo>
                <a:lnTo>
                  <a:pt x="3844" y="99"/>
                </a:lnTo>
                <a:lnTo>
                  <a:pt x="3844" y="99"/>
                </a:lnTo>
                <a:lnTo>
                  <a:pt x="3819" y="123"/>
                </a:lnTo>
                <a:lnTo>
                  <a:pt x="3819" y="123"/>
                </a:lnTo>
                <a:lnTo>
                  <a:pt x="3794" y="123"/>
                </a:lnTo>
                <a:lnTo>
                  <a:pt x="3769" y="123"/>
                </a:lnTo>
                <a:lnTo>
                  <a:pt x="3769" y="123"/>
                </a:lnTo>
                <a:lnTo>
                  <a:pt x="3769" y="123"/>
                </a:lnTo>
                <a:lnTo>
                  <a:pt x="3769" y="123"/>
                </a:lnTo>
                <a:lnTo>
                  <a:pt x="3794" y="123"/>
                </a:lnTo>
                <a:lnTo>
                  <a:pt x="3769" y="123"/>
                </a:lnTo>
                <a:lnTo>
                  <a:pt x="3744" y="123"/>
                </a:lnTo>
                <a:lnTo>
                  <a:pt x="3744" y="123"/>
                </a:lnTo>
                <a:lnTo>
                  <a:pt x="3744" y="123"/>
                </a:lnTo>
                <a:lnTo>
                  <a:pt x="3744" y="123"/>
                </a:lnTo>
                <a:lnTo>
                  <a:pt x="3744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49"/>
                </a:lnTo>
                <a:lnTo>
                  <a:pt x="3720" y="149"/>
                </a:lnTo>
                <a:lnTo>
                  <a:pt x="3720" y="149"/>
                </a:lnTo>
                <a:lnTo>
                  <a:pt x="3720" y="149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123"/>
                </a:lnTo>
                <a:lnTo>
                  <a:pt x="3720" y="99"/>
                </a:lnTo>
                <a:lnTo>
                  <a:pt x="3720" y="99"/>
                </a:lnTo>
                <a:lnTo>
                  <a:pt x="3720" y="99"/>
                </a:lnTo>
                <a:lnTo>
                  <a:pt x="3720" y="123"/>
                </a:lnTo>
                <a:lnTo>
                  <a:pt x="3720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94" y="123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49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720" y="173"/>
                </a:lnTo>
                <a:lnTo>
                  <a:pt x="3720" y="173"/>
                </a:lnTo>
                <a:lnTo>
                  <a:pt x="3720" y="173"/>
                </a:lnTo>
                <a:lnTo>
                  <a:pt x="3720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73"/>
                </a:lnTo>
                <a:lnTo>
                  <a:pt x="3694" y="198"/>
                </a:lnTo>
                <a:lnTo>
                  <a:pt x="3694" y="198"/>
                </a:lnTo>
                <a:lnTo>
                  <a:pt x="3694" y="198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48"/>
                </a:lnTo>
                <a:lnTo>
                  <a:pt x="3670" y="248"/>
                </a:lnTo>
                <a:lnTo>
                  <a:pt x="3670" y="248"/>
                </a:lnTo>
                <a:lnTo>
                  <a:pt x="3670" y="248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222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45" y="222"/>
                </a:lnTo>
                <a:lnTo>
                  <a:pt x="3645" y="222"/>
                </a:lnTo>
                <a:lnTo>
                  <a:pt x="3645" y="222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98"/>
                </a:lnTo>
                <a:lnTo>
                  <a:pt x="3670" y="173"/>
                </a:lnTo>
                <a:lnTo>
                  <a:pt x="3670" y="173"/>
                </a:lnTo>
                <a:lnTo>
                  <a:pt x="3645" y="198"/>
                </a:lnTo>
                <a:lnTo>
                  <a:pt x="3645" y="198"/>
                </a:lnTo>
                <a:lnTo>
                  <a:pt x="3645" y="173"/>
                </a:lnTo>
                <a:lnTo>
                  <a:pt x="3645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70" y="173"/>
                </a:lnTo>
                <a:lnTo>
                  <a:pt x="3645" y="173"/>
                </a:lnTo>
                <a:lnTo>
                  <a:pt x="3645" y="173"/>
                </a:lnTo>
                <a:lnTo>
                  <a:pt x="3645" y="173"/>
                </a:lnTo>
                <a:lnTo>
                  <a:pt x="3645" y="149"/>
                </a:lnTo>
                <a:lnTo>
                  <a:pt x="3645" y="149"/>
                </a:lnTo>
                <a:lnTo>
                  <a:pt x="3645" y="149"/>
                </a:lnTo>
                <a:lnTo>
                  <a:pt x="3645" y="149"/>
                </a:lnTo>
                <a:lnTo>
                  <a:pt x="3645" y="173"/>
                </a:lnTo>
                <a:lnTo>
                  <a:pt x="3621" y="173"/>
                </a:lnTo>
                <a:lnTo>
                  <a:pt x="3621" y="198"/>
                </a:lnTo>
                <a:lnTo>
                  <a:pt x="3595" y="198"/>
                </a:lnTo>
                <a:lnTo>
                  <a:pt x="3595" y="198"/>
                </a:lnTo>
                <a:lnTo>
                  <a:pt x="3621" y="198"/>
                </a:lnTo>
                <a:lnTo>
                  <a:pt x="3621" y="198"/>
                </a:lnTo>
                <a:lnTo>
                  <a:pt x="3621" y="198"/>
                </a:lnTo>
                <a:lnTo>
                  <a:pt x="3621" y="198"/>
                </a:lnTo>
                <a:lnTo>
                  <a:pt x="3595" y="198"/>
                </a:lnTo>
                <a:lnTo>
                  <a:pt x="3595" y="198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95" y="222"/>
                </a:lnTo>
                <a:lnTo>
                  <a:pt x="3571" y="222"/>
                </a:lnTo>
                <a:lnTo>
                  <a:pt x="3571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48"/>
                </a:lnTo>
                <a:lnTo>
                  <a:pt x="3496" y="248"/>
                </a:lnTo>
                <a:lnTo>
                  <a:pt x="3496" y="222"/>
                </a:lnTo>
                <a:lnTo>
                  <a:pt x="3496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46" y="222"/>
                </a:lnTo>
                <a:lnTo>
                  <a:pt x="3521" y="222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198"/>
                </a:lnTo>
                <a:lnTo>
                  <a:pt x="3521" y="222"/>
                </a:lnTo>
                <a:lnTo>
                  <a:pt x="3521" y="222"/>
                </a:lnTo>
                <a:lnTo>
                  <a:pt x="3521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48"/>
                </a:lnTo>
                <a:lnTo>
                  <a:pt x="3496" y="248"/>
                </a:lnTo>
                <a:lnTo>
                  <a:pt x="3496" y="248"/>
                </a:lnTo>
                <a:lnTo>
                  <a:pt x="3496" y="248"/>
                </a:lnTo>
                <a:lnTo>
                  <a:pt x="3496" y="248"/>
                </a:lnTo>
                <a:lnTo>
                  <a:pt x="3496" y="248"/>
                </a:lnTo>
                <a:lnTo>
                  <a:pt x="3496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72"/>
                </a:lnTo>
                <a:lnTo>
                  <a:pt x="3471" y="272"/>
                </a:lnTo>
                <a:lnTo>
                  <a:pt x="3471" y="272"/>
                </a:lnTo>
                <a:lnTo>
                  <a:pt x="3471" y="272"/>
                </a:lnTo>
                <a:lnTo>
                  <a:pt x="3447" y="272"/>
                </a:lnTo>
                <a:lnTo>
                  <a:pt x="3447" y="297"/>
                </a:lnTo>
                <a:lnTo>
                  <a:pt x="3447" y="297"/>
                </a:lnTo>
                <a:lnTo>
                  <a:pt x="3447" y="297"/>
                </a:lnTo>
                <a:lnTo>
                  <a:pt x="3447" y="297"/>
                </a:lnTo>
                <a:lnTo>
                  <a:pt x="3422" y="297"/>
                </a:lnTo>
                <a:lnTo>
                  <a:pt x="3422" y="297"/>
                </a:lnTo>
                <a:lnTo>
                  <a:pt x="3422" y="297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422" y="372"/>
                </a:lnTo>
                <a:lnTo>
                  <a:pt x="3397" y="396"/>
                </a:lnTo>
                <a:lnTo>
                  <a:pt x="3397" y="396"/>
                </a:lnTo>
                <a:lnTo>
                  <a:pt x="3397" y="396"/>
                </a:lnTo>
                <a:lnTo>
                  <a:pt x="3397" y="396"/>
                </a:lnTo>
                <a:lnTo>
                  <a:pt x="3397" y="396"/>
                </a:lnTo>
                <a:lnTo>
                  <a:pt x="3397" y="396"/>
                </a:lnTo>
                <a:lnTo>
                  <a:pt x="3397" y="396"/>
                </a:lnTo>
                <a:lnTo>
                  <a:pt x="3422" y="372"/>
                </a:lnTo>
                <a:lnTo>
                  <a:pt x="3397" y="372"/>
                </a:lnTo>
                <a:lnTo>
                  <a:pt x="3397" y="372"/>
                </a:lnTo>
                <a:lnTo>
                  <a:pt x="3397" y="396"/>
                </a:lnTo>
                <a:lnTo>
                  <a:pt x="3397" y="396"/>
                </a:lnTo>
                <a:lnTo>
                  <a:pt x="3372" y="446"/>
                </a:lnTo>
                <a:lnTo>
                  <a:pt x="3348" y="446"/>
                </a:lnTo>
                <a:lnTo>
                  <a:pt x="3348" y="446"/>
                </a:lnTo>
                <a:lnTo>
                  <a:pt x="3348" y="446"/>
                </a:lnTo>
                <a:lnTo>
                  <a:pt x="3348" y="446"/>
                </a:lnTo>
                <a:lnTo>
                  <a:pt x="3323" y="446"/>
                </a:lnTo>
                <a:lnTo>
                  <a:pt x="3323" y="471"/>
                </a:lnTo>
                <a:lnTo>
                  <a:pt x="3323" y="471"/>
                </a:lnTo>
                <a:lnTo>
                  <a:pt x="3298" y="471"/>
                </a:lnTo>
                <a:lnTo>
                  <a:pt x="3273" y="471"/>
                </a:lnTo>
                <a:lnTo>
                  <a:pt x="3248" y="471"/>
                </a:lnTo>
                <a:lnTo>
                  <a:pt x="3224" y="471"/>
                </a:lnTo>
                <a:lnTo>
                  <a:pt x="3198" y="471"/>
                </a:lnTo>
                <a:lnTo>
                  <a:pt x="3198" y="446"/>
                </a:lnTo>
                <a:lnTo>
                  <a:pt x="3174" y="446"/>
                </a:lnTo>
                <a:lnTo>
                  <a:pt x="3174" y="446"/>
                </a:lnTo>
                <a:lnTo>
                  <a:pt x="3174" y="446"/>
                </a:lnTo>
                <a:lnTo>
                  <a:pt x="3149" y="446"/>
                </a:lnTo>
                <a:lnTo>
                  <a:pt x="3149" y="446"/>
                </a:lnTo>
                <a:lnTo>
                  <a:pt x="3149" y="471"/>
                </a:lnTo>
                <a:lnTo>
                  <a:pt x="3149" y="471"/>
                </a:lnTo>
                <a:lnTo>
                  <a:pt x="3149" y="471"/>
                </a:lnTo>
                <a:lnTo>
                  <a:pt x="3149" y="471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495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20"/>
                </a:lnTo>
                <a:lnTo>
                  <a:pt x="3149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49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099" y="545"/>
                </a:lnTo>
                <a:lnTo>
                  <a:pt x="3099" y="545"/>
                </a:lnTo>
                <a:lnTo>
                  <a:pt x="3099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125" y="545"/>
                </a:lnTo>
                <a:lnTo>
                  <a:pt x="3099" y="545"/>
                </a:lnTo>
                <a:lnTo>
                  <a:pt x="3099" y="545"/>
                </a:lnTo>
                <a:lnTo>
                  <a:pt x="3099" y="545"/>
                </a:lnTo>
                <a:lnTo>
                  <a:pt x="3099" y="545"/>
                </a:lnTo>
                <a:lnTo>
                  <a:pt x="3099" y="545"/>
                </a:lnTo>
                <a:lnTo>
                  <a:pt x="3125" y="570"/>
                </a:lnTo>
                <a:lnTo>
                  <a:pt x="3149" y="570"/>
                </a:lnTo>
                <a:lnTo>
                  <a:pt x="3149" y="595"/>
                </a:lnTo>
                <a:lnTo>
                  <a:pt x="3149" y="595"/>
                </a:lnTo>
                <a:lnTo>
                  <a:pt x="3149" y="595"/>
                </a:lnTo>
                <a:lnTo>
                  <a:pt x="3149" y="595"/>
                </a:lnTo>
                <a:lnTo>
                  <a:pt x="3149" y="595"/>
                </a:lnTo>
                <a:lnTo>
                  <a:pt x="3149" y="595"/>
                </a:lnTo>
                <a:lnTo>
                  <a:pt x="3174" y="619"/>
                </a:lnTo>
                <a:lnTo>
                  <a:pt x="3174" y="619"/>
                </a:lnTo>
                <a:lnTo>
                  <a:pt x="3198" y="619"/>
                </a:lnTo>
                <a:lnTo>
                  <a:pt x="3198" y="645"/>
                </a:lnTo>
                <a:lnTo>
                  <a:pt x="3224" y="669"/>
                </a:lnTo>
                <a:lnTo>
                  <a:pt x="3224" y="669"/>
                </a:lnTo>
                <a:lnTo>
                  <a:pt x="3224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694"/>
                </a:lnTo>
                <a:lnTo>
                  <a:pt x="3248" y="718"/>
                </a:lnTo>
                <a:lnTo>
                  <a:pt x="3273" y="744"/>
                </a:lnTo>
                <a:lnTo>
                  <a:pt x="3273" y="744"/>
                </a:lnTo>
                <a:lnTo>
                  <a:pt x="3298" y="768"/>
                </a:lnTo>
                <a:lnTo>
                  <a:pt x="3298" y="793"/>
                </a:lnTo>
                <a:lnTo>
                  <a:pt x="3298" y="793"/>
                </a:lnTo>
                <a:lnTo>
                  <a:pt x="3298" y="818"/>
                </a:lnTo>
                <a:lnTo>
                  <a:pt x="3298" y="818"/>
                </a:lnTo>
                <a:lnTo>
                  <a:pt x="3298" y="818"/>
                </a:lnTo>
                <a:lnTo>
                  <a:pt x="3298" y="843"/>
                </a:lnTo>
                <a:lnTo>
                  <a:pt x="3298" y="843"/>
                </a:lnTo>
                <a:lnTo>
                  <a:pt x="3298" y="843"/>
                </a:lnTo>
                <a:lnTo>
                  <a:pt x="3298" y="843"/>
                </a:lnTo>
                <a:lnTo>
                  <a:pt x="3323" y="868"/>
                </a:lnTo>
                <a:lnTo>
                  <a:pt x="3323" y="868"/>
                </a:lnTo>
                <a:lnTo>
                  <a:pt x="3348" y="868"/>
                </a:lnTo>
                <a:lnTo>
                  <a:pt x="3348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48" y="868"/>
                </a:lnTo>
                <a:lnTo>
                  <a:pt x="3348" y="868"/>
                </a:lnTo>
                <a:lnTo>
                  <a:pt x="3348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72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43"/>
                </a:lnTo>
                <a:lnTo>
                  <a:pt x="3397" y="843"/>
                </a:lnTo>
                <a:lnTo>
                  <a:pt x="3397" y="843"/>
                </a:lnTo>
                <a:lnTo>
                  <a:pt x="3397" y="843"/>
                </a:lnTo>
                <a:lnTo>
                  <a:pt x="3397" y="843"/>
                </a:lnTo>
                <a:lnTo>
                  <a:pt x="3422" y="843"/>
                </a:lnTo>
                <a:lnTo>
                  <a:pt x="3422" y="843"/>
                </a:lnTo>
                <a:lnTo>
                  <a:pt x="3422" y="843"/>
                </a:lnTo>
                <a:lnTo>
                  <a:pt x="3422" y="843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68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422" y="892"/>
                </a:lnTo>
                <a:lnTo>
                  <a:pt x="3422" y="892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68"/>
                </a:lnTo>
                <a:lnTo>
                  <a:pt x="3422" y="892"/>
                </a:lnTo>
                <a:lnTo>
                  <a:pt x="3422" y="892"/>
                </a:lnTo>
                <a:lnTo>
                  <a:pt x="3447" y="868"/>
                </a:lnTo>
                <a:lnTo>
                  <a:pt x="3447" y="868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71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892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17"/>
                </a:lnTo>
                <a:lnTo>
                  <a:pt x="3447" y="942"/>
                </a:lnTo>
                <a:lnTo>
                  <a:pt x="3447" y="942"/>
                </a:lnTo>
                <a:lnTo>
                  <a:pt x="3447" y="942"/>
                </a:lnTo>
                <a:lnTo>
                  <a:pt x="3447" y="942"/>
                </a:lnTo>
                <a:lnTo>
                  <a:pt x="3447" y="942"/>
                </a:lnTo>
                <a:lnTo>
                  <a:pt x="3447" y="942"/>
                </a:lnTo>
                <a:lnTo>
                  <a:pt x="3447" y="967"/>
                </a:lnTo>
                <a:lnTo>
                  <a:pt x="3447" y="967"/>
                </a:lnTo>
                <a:lnTo>
                  <a:pt x="3471" y="967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496" y="967"/>
                </a:lnTo>
                <a:lnTo>
                  <a:pt x="3521" y="967"/>
                </a:lnTo>
                <a:lnTo>
                  <a:pt x="3521" y="967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91"/>
                </a:lnTo>
                <a:lnTo>
                  <a:pt x="3546" y="967"/>
                </a:lnTo>
                <a:lnTo>
                  <a:pt x="3546" y="967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67"/>
                </a:lnTo>
                <a:lnTo>
                  <a:pt x="3571" y="967"/>
                </a:lnTo>
                <a:lnTo>
                  <a:pt x="3571" y="967"/>
                </a:lnTo>
                <a:lnTo>
                  <a:pt x="3571" y="967"/>
                </a:lnTo>
                <a:lnTo>
                  <a:pt x="3571" y="967"/>
                </a:lnTo>
                <a:lnTo>
                  <a:pt x="3571" y="967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91"/>
                </a:lnTo>
                <a:lnTo>
                  <a:pt x="3571" y="991"/>
                </a:lnTo>
                <a:lnTo>
                  <a:pt x="3571" y="1016"/>
                </a:lnTo>
                <a:lnTo>
                  <a:pt x="3571" y="1016"/>
                </a:lnTo>
                <a:lnTo>
                  <a:pt x="3571" y="1016"/>
                </a:lnTo>
                <a:lnTo>
                  <a:pt x="3571" y="1016"/>
                </a:lnTo>
                <a:lnTo>
                  <a:pt x="3571" y="1016"/>
                </a:lnTo>
                <a:lnTo>
                  <a:pt x="3546" y="1016"/>
                </a:lnTo>
                <a:lnTo>
                  <a:pt x="3546" y="1041"/>
                </a:lnTo>
                <a:lnTo>
                  <a:pt x="3521" y="1041"/>
                </a:lnTo>
                <a:lnTo>
                  <a:pt x="3521" y="1041"/>
                </a:lnTo>
                <a:lnTo>
                  <a:pt x="3521" y="1041"/>
                </a:lnTo>
                <a:lnTo>
                  <a:pt x="3496" y="1016"/>
                </a:lnTo>
                <a:lnTo>
                  <a:pt x="3496" y="1016"/>
                </a:lnTo>
                <a:lnTo>
                  <a:pt x="3496" y="1016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96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991"/>
                </a:lnTo>
                <a:lnTo>
                  <a:pt x="3471" y="1016"/>
                </a:lnTo>
                <a:lnTo>
                  <a:pt x="3447" y="1016"/>
                </a:lnTo>
                <a:lnTo>
                  <a:pt x="3447" y="1016"/>
                </a:lnTo>
                <a:lnTo>
                  <a:pt x="3422" y="991"/>
                </a:lnTo>
                <a:lnTo>
                  <a:pt x="3422" y="991"/>
                </a:lnTo>
                <a:lnTo>
                  <a:pt x="3422" y="967"/>
                </a:lnTo>
                <a:lnTo>
                  <a:pt x="3422" y="967"/>
                </a:lnTo>
                <a:lnTo>
                  <a:pt x="3422" y="967"/>
                </a:lnTo>
                <a:lnTo>
                  <a:pt x="3422" y="967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17"/>
                </a:lnTo>
                <a:lnTo>
                  <a:pt x="3422" y="917"/>
                </a:lnTo>
                <a:lnTo>
                  <a:pt x="3422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97" y="892"/>
                </a:lnTo>
                <a:lnTo>
                  <a:pt x="3372" y="892"/>
                </a:lnTo>
                <a:lnTo>
                  <a:pt x="3372" y="892"/>
                </a:lnTo>
                <a:lnTo>
                  <a:pt x="3372" y="917"/>
                </a:lnTo>
                <a:lnTo>
                  <a:pt x="3372" y="917"/>
                </a:lnTo>
                <a:lnTo>
                  <a:pt x="3372" y="917"/>
                </a:lnTo>
                <a:lnTo>
                  <a:pt x="3372" y="917"/>
                </a:lnTo>
                <a:lnTo>
                  <a:pt x="3372" y="917"/>
                </a:lnTo>
                <a:lnTo>
                  <a:pt x="3397" y="917"/>
                </a:lnTo>
                <a:lnTo>
                  <a:pt x="3397" y="917"/>
                </a:lnTo>
                <a:lnTo>
                  <a:pt x="3397" y="917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397" y="942"/>
                </a:lnTo>
                <a:lnTo>
                  <a:pt x="3422" y="942"/>
                </a:lnTo>
                <a:lnTo>
                  <a:pt x="3422" y="942"/>
                </a:lnTo>
                <a:lnTo>
                  <a:pt x="3422" y="967"/>
                </a:lnTo>
                <a:lnTo>
                  <a:pt x="3422" y="991"/>
                </a:lnTo>
                <a:lnTo>
                  <a:pt x="3422" y="991"/>
                </a:lnTo>
                <a:lnTo>
                  <a:pt x="3422" y="991"/>
                </a:lnTo>
                <a:lnTo>
                  <a:pt x="3422" y="991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41"/>
                </a:lnTo>
                <a:lnTo>
                  <a:pt x="3422" y="1016"/>
                </a:lnTo>
                <a:lnTo>
                  <a:pt x="3422" y="1016"/>
                </a:lnTo>
                <a:lnTo>
                  <a:pt x="3422" y="1016"/>
                </a:lnTo>
                <a:lnTo>
                  <a:pt x="3447" y="1016"/>
                </a:lnTo>
                <a:lnTo>
                  <a:pt x="3447" y="1016"/>
                </a:lnTo>
                <a:lnTo>
                  <a:pt x="3447" y="1016"/>
                </a:lnTo>
                <a:lnTo>
                  <a:pt x="3447" y="1016"/>
                </a:lnTo>
                <a:lnTo>
                  <a:pt x="3471" y="1016"/>
                </a:lnTo>
                <a:lnTo>
                  <a:pt x="3471" y="1016"/>
                </a:lnTo>
                <a:lnTo>
                  <a:pt x="3471" y="1016"/>
                </a:lnTo>
                <a:lnTo>
                  <a:pt x="3471" y="1016"/>
                </a:lnTo>
                <a:lnTo>
                  <a:pt x="3471" y="1016"/>
                </a:lnTo>
                <a:lnTo>
                  <a:pt x="3471" y="1016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90"/>
                </a:lnTo>
                <a:lnTo>
                  <a:pt x="3496" y="1090"/>
                </a:lnTo>
                <a:lnTo>
                  <a:pt x="3496" y="1090"/>
                </a:lnTo>
                <a:lnTo>
                  <a:pt x="3496" y="1090"/>
                </a:lnTo>
                <a:lnTo>
                  <a:pt x="3471" y="1066"/>
                </a:lnTo>
                <a:lnTo>
                  <a:pt x="3471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66"/>
                </a:lnTo>
                <a:lnTo>
                  <a:pt x="3496" y="1041"/>
                </a:lnTo>
                <a:lnTo>
                  <a:pt x="3496" y="1041"/>
                </a:lnTo>
                <a:lnTo>
                  <a:pt x="3496" y="1066"/>
                </a:lnTo>
                <a:lnTo>
                  <a:pt x="3471" y="1066"/>
                </a:lnTo>
                <a:lnTo>
                  <a:pt x="3471" y="1066"/>
                </a:lnTo>
                <a:lnTo>
                  <a:pt x="3471" y="1066"/>
                </a:lnTo>
                <a:lnTo>
                  <a:pt x="3471" y="1041"/>
                </a:lnTo>
                <a:lnTo>
                  <a:pt x="3471" y="1041"/>
                </a:lnTo>
                <a:lnTo>
                  <a:pt x="3471" y="1041"/>
                </a:lnTo>
                <a:lnTo>
                  <a:pt x="3447" y="1041"/>
                </a:lnTo>
                <a:lnTo>
                  <a:pt x="3447" y="1041"/>
                </a:lnTo>
                <a:lnTo>
                  <a:pt x="3447" y="1041"/>
                </a:lnTo>
                <a:lnTo>
                  <a:pt x="3447" y="1041"/>
                </a:lnTo>
                <a:lnTo>
                  <a:pt x="3447" y="1041"/>
                </a:lnTo>
                <a:lnTo>
                  <a:pt x="3447" y="1041"/>
                </a:lnTo>
                <a:lnTo>
                  <a:pt x="3447" y="1066"/>
                </a:lnTo>
                <a:lnTo>
                  <a:pt x="3447" y="1066"/>
                </a:lnTo>
                <a:lnTo>
                  <a:pt x="3447" y="1066"/>
                </a:lnTo>
                <a:lnTo>
                  <a:pt x="3447" y="1066"/>
                </a:lnTo>
                <a:lnTo>
                  <a:pt x="3447" y="1066"/>
                </a:lnTo>
                <a:lnTo>
                  <a:pt x="3447" y="1066"/>
                </a:lnTo>
                <a:lnTo>
                  <a:pt x="3447" y="1066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47" y="1090"/>
                </a:lnTo>
                <a:lnTo>
                  <a:pt x="3447" y="1090"/>
                </a:lnTo>
                <a:lnTo>
                  <a:pt x="3447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422" y="1090"/>
                </a:lnTo>
                <a:lnTo>
                  <a:pt x="3397" y="1090"/>
                </a:lnTo>
                <a:lnTo>
                  <a:pt x="3397" y="1090"/>
                </a:lnTo>
                <a:lnTo>
                  <a:pt x="3397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90"/>
                </a:lnTo>
                <a:lnTo>
                  <a:pt x="3372" y="1066"/>
                </a:lnTo>
                <a:lnTo>
                  <a:pt x="3372" y="1066"/>
                </a:lnTo>
                <a:lnTo>
                  <a:pt x="3372" y="1066"/>
                </a:lnTo>
                <a:lnTo>
                  <a:pt x="3372" y="1066"/>
                </a:lnTo>
                <a:lnTo>
                  <a:pt x="3372" y="1066"/>
                </a:lnTo>
                <a:lnTo>
                  <a:pt x="3372" y="1066"/>
                </a:lnTo>
                <a:lnTo>
                  <a:pt x="3372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90"/>
                </a:lnTo>
                <a:lnTo>
                  <a:pt x="3348" y="1066"/>
                </a:lnTo>
                <a:lnTo>
                  <a:pt x="3348" y="1066"/>
                </a:lnTo>
                <a:lnTo>
                  <a:pt x="3348" y="1066"/>
                </a:lnTo>
                <a:lnTo>
                  <a:pt x="3348" y="1066"/>
                </a:lnTo>
                <a:lnTo>
                  <a:pt x="3348" y="1066"/>
                </a:lnTo>
                <a:lnTo>
                  <a:pt x="3348" y="1066"/>
                </a:lnTo>
                <a:lnTo>
                  <a:pt x="3348" y="1066"/>
                </a:lnTo>
                <a:lnTo>
                  <a:pt x="3323" y="1066"/>
                </a:lnTo>
                <a:lnTo>
                  <a:pt x="3323" y="1066"/>
                </a:lnTo>
                <a:lnTo>
                  <a:pt x="3323" y="1066"/>
                </a:lnTo>
                <a:lnTo>
                  <a:pt x="3323" y="1066"/>
                </a:lnTo>
                <a:lnTo>
                  <a:pt x="3323" y="1066"/>
                </a:lnTo>
                <a:lnTo>
                  <a:pt x="3298" y="1066"/>
                </a:lnTo>
                <a:lnTo>
                  <a:pt x="3298" y="1066"/>
                </a:lnTo>
                <a:lnTo>
                  <a:pt x="3298" y="1066"/>
                </a:lnTo>
                <a:lnTo>
                  <a:pt x="3298" y="1066"/>
                </a:lnTo>
                <a:lnTo>
                  <a:pt x="3273" y="1066"/>
                </a:lnTo>
                <a:lnTo>
                  <a:pt x="3273" y="1066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48" y="1041"/>
                </a:lnTo>
                <a:lnTo>
                  <a:pt x="3224" y="1041"/>
                </a:lnTo>
                <a:lnTo>
                  <a:pt x="3224" y="1016"/>
                </a:lnTo>
                <a:lnTo>
                  <a:pt x="3248" y="1041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73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48" y="1016"/>
                </a:lnTo>
                <a:lnTo>
                  <a:pt x="3273" y="1016"/>
                </a:lnTo>
                <a:lnTo>
                  <a:pt x="3248" y="1016"/>
                </a:lnTo>
                <a:lnTo>
                  <a:pt x="3248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91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67"/>
                </a:lnTo>
                <a:lnTo>
                  <a:pt x="3273" y="942"/>
                </a:lnTo>
                <a:lnTo>
                  <a:pt x="3273" y="942"/>
                </a:lnTo>
                <a:lnTo>
                  <a:pt x="3298" y="967"/>
                </a:lnTo>
                <a:lnTo>
                  <a:pt x="3298" y="967"/>
                </a:lnTo>
                <a:lnTo>
                  <a:pt x="3273" y="942"/>
                </a:lnTo>
                <a:lnTo>
                  <a:pt x="3248" y="942"/>
                </a:lnTo>
                <a:lnTo>
                  <a:pt x="3248" y="942"/>
                </a:lnTo>
                <a:lnTo>
                  <a:pt x="3224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49" y="967"/>
                </a:lnTo>
                <a:lnTo>
                  <a:pt x="3149" y="967"/>
                </a:lnTo>
                <a:lnTo>
                  <a:pt x="3149" y="967"/>
                </a:lnTo>
                <a:lnTo>
                  <a:pt x="3125" y="967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1016"/>
                </a:lnTo>
                <a:lnTo>
                  <a:pt x="3099" y="1016"/>
                </a:lnTo>
                <a:lnTo>
                  <a:pt x="3125" y="1016"/>
                </a:lnTo>
                <a:lnTo>
                  <a:pt x="3125" y="1016"/>
                </a:lnTo>
                <a:lnTo>
                  <a:pt x="3125" y="1016"/>
                </a:lnTo>
                <a:lnTo>
                  <a:pt x="3099" y="1016"/>
                </a:lnTo>
                <a:lnTo>
                  <a:pt x="3075" y="1016"/>
                </a:lnTo>
                <a:lnTo>
                  <a:pt x="3075" y="1016"/>
                </a:lnTo>
                <a:lnTo>
                  <a:pt x="3075" y="1016"/>
                </a:lnTo>
                <a:lnTo>
                  <a:pt x="3075" y="1016"/>
                </a:lnTo>
                <a:lnTo>
                  <a:pt x="3075" y="1016"/>
                </a:lnTo>
                <a:lnTo>
                  <a:pt x="3075" y="1016"/>
                </a:lnTo>
                <a:lnTo>
                  <a:pt x="3050" y="1016"/>
                </a:lnTo>
                <a:lnTo>
                  <a:pt x="3050" y="991"/>
                </a:lnTo>
                <a:lnTo>
                  <a:pt x="3050" y="991"/>
                </a:lnTo>
                <a:lnTo>
                  <a:pt x="3050" y="1016"/>
                </a:lnTo>
                <a:lnTo>
                  <a:pt x="3050" y="1016"/>
                </a:lnTo>
                <a:lnTo>
                  <a:pt x="3026" y="1016"/>
                </a:lnTo>
                <a:lnTo>
                  <a:pt x="3026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16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3000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2976" y="1066"/>
                </a:lnTo>
                <a:lnTo>
                  <a:pt x="2976" y="1066"/>
                </a:lnTo>
                <a:lnTo>
                  <a:pt x="2976" y="1041"/>
                </a:lnTo>
                <a:lnTo>
                  <a:pt x="2951" y="1041"/>
                </a:lnTo>
                <a:lnTo>
                  <a:pt x="2951" y="1041"/>
                </a:lnTo>
                <a:lnTo>
                  <a:pt x="2951" y="1041"/>
                </a:lnTo>
                <a:lnTo>
                  <a:pt x="2951" y="1041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51" y="1066"/>
                </a:lnTo>
                <a:lnTo>
                  <a:pt x="2951" y="1066"/>
                </a:lnTo>
                <a:lnTo>
                  <a:pt x="2951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26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90"/>
                </a:lnTo>
                <a:lnTo>
                  <a:pt x="2901" y="1090"/>
                </a:lnTo>
                <a:lnTo>
                  <a:pt x="2901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66"/>
                </a:lnTo>
                <a:lnTo>
                  <a:pt x="2876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901" y="1066"/>
                </a:lnTo>
                <a:lnTo>
                  <a:pt x="2876" y="1066"/>
                </a:lnTo>
                <a:lnTo>
                  <a:pt x="2876" y="1066"/>
                </a:lnTo>
                <a:lnTo>
                  <a:pt x="2876" y="1066"/>
                </a:lnTo>
                <a:lnTo>
                  <a:pt x="2876" y="1066"/>
                </a:lnTo>
                <a:lnTo>
                  <a:pt x="2876" y="1066"/>
                </a:lnTo>
                <a:lnTo>
                  <a:pt x="2876" y="1066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876" y="1090"/>
                </a:lnTo>
                <a:lnTo>
                  <a:pt x="2901" y="1090"/>
                </a:lnTo>
                <a:lnTo>
                  <a:pt x="2901" y="1115"/>
                </a:lnTo>
                <a:lnTo>
                  <a:pt x="2901" y="1115"/>
                </a:lnTo>
                <a:lnTo>
                  <a:pt x="2901" y="1115"/>
                </a:lnTo>
                <a:lnTo>
                  <a:pt x="2926" y="1140"/>
                </a:lnTo>
                <a:lnTo>
                  <a:pt x="2926" y="1140"/>
                </a:lnTo>
                <a:lnTo>
                  <a:pt x="2951" y="1140"/>
                </a:lnTo>
                <a:lnTo>
                  <a:pt x="2976" y="1165"/>
                </a:lnTo>
                <a:lnTo>
                  <a:pt x="2976" y="1165"/>
                </a:lnTo>
                <a:lnTo>
                  <a:pt x="3000" y="1165"/>
                </a:lnTo>
                <a:lnTo>
                  <a:pt x="2976" y="1165"/>
                </a:lnTo>
                <a:lnTo>
                  <a:pt x="2976" y="1165"/>
                </a:lnTo>
                <a:lnTo>
                  <a:pt x="2976" y="1165"/>
                </a:lnTo>
                <a:lnTo>
                  <a:pt x="2976" y="1165"/>
                </a:lnTo>
                <a:lnTo>
                  <a:pt x="2976" y="1165"/>
                </a:lnTo>
                <a:lnTo>
                  <a:pt x="2976" y="1165"/>
                </a:lnTo>
                <a:lnTo>
                  <a:pt x="3000" y="1165"/>
                </a:lnTo>
                <a:lnTo>
                  <a:pt x="3000" y="1165"/>
                </a:lnTo>
                <a:lnTo>
                  <a:pt x="3000" y="1165"/>
                </a:lnTo>
                <a:lnTo>
                  <a:pt x="3000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50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26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190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3000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51" y="1214"/>
                </a:lnTo>
                <a:lnTo>
                  <a:pt x="2951" y="1214"/>
                </a:lnTo>
                <a:lnTo>
                  <a:pt x="2951" y="1214"/>
                </a:lnTo>
                <a:lnTo>
                  <a:pt x="2951" y="1214"/>
                </a:lnTo>
                <a:lnTo>
                  <a:pt x="2951" y="1190"/>
                </a:lnTo>
                <a:lnTo>
                  <a:pt x="2951" y="1190"/>
                </a:lnTo>
                <a:lnTo>
                  <a:pt x="2951" y="1190"/>
                </a:lnTo>
                <a:lnTo>
                  <a:pt x="2976" y="1190"/>
                </a:lnTo>
                <a:lnTo>
                  <a:pt x="2976" y="1190"/>
                </a:lnTo>
                <a:lnTo>
                  <a:pt x="2976" y="1190"/>
                </a:lnTo>
                <a:lnTo>
                  <a:pt x="2976" y="1190"/>
                </a:lnTo>
                <a:lnTo>
                  <a:pt x="2976" y="1190"/>
                </a:lnTo>
                <a:lnTo>
                  <a:pt x="2976" y="1190"/>
                </a:lnTo>
                <a:lnTo>
                  <a:pt x="2951" y="1190"/>
                </a:lnTo>
                <a:lnTo>
                  <a:pt x="2951" y="1190"/>
                </a:lnTo>
                <a:lnTo>
                  <a:pt x="2951" y="1190"/>
                </a:lnTo>
                <a:lnTo>
                  <a:pt x="2951" y="1214"/>
                </a:lnTo>
                <a:lnTo>
                  <a:pt x="2951" y="1214"/>
                </a:lnTo>
                <a:lnTo>
                  <a:pt x="2976" y="1214"/>
                </a:lnTo>
                <a:lnTo>
                  <a:pt x="2976" y="1214"/>
                </a:lnTo>
                <a:lnTo>
                  <a:pt x="2976" y="1240"/>
                </a:lnTo>
                <a:lnTo>
                  <a:pt x="2976" y="1240"/>
                </a:lnTo>
                <a:lnTo>
                  <a:pt x="2976" y="1240"/>
                </a:lnTo>
                <a:lnTo>
                  <a:pt x="2976" y="1240"/>
                </a:lnTo>
                <a:lnTo>
                  <a:pt x="2976" y="1240"/>
                </a:lnTo>
                <a:lnTo>
                  <a:pt x="2976" y="1240"/>
                </a:lnTo>
                <a:lnTo>
                  <a:pt x="2976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2976" y="1264"/>
                </a:lnTo>
                <a:lnTo>
                  <a:pt x="2976" y="1264"/>
                </a:lnTo>
                <a:lnTo>
                  <a:pt x="2976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3000" y="1264"/>
                </a:lnTo>
                <a:lnTo>
                  <a:pt x="3000" y="1289"/>
                </a:lnTo>
                <a:lnTo>
                  <a:pt x="3000" y="1289"/>
                </a:lnTo>
                <a:lnTo>
                  <a:pt x="3000" y="1289"/>
                </a:lnTo>
                <a:lnTo>
                  <a:pt x="3000" y="1289"/>
                </a:lnTo>
                <a:lnTo>
                  <a:pt x="3000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289"/>
                </a:lnTo>
                <a:lnTo>
                  <a:pt x="2976" y="1313"/>
                </a:lnTo>
                <a:lnTo>
                  <a:pt x="2976" y="1313"/>
                </a:lnTo>
                <a:lnTo>
                  <a:pt x="3000" y="1339"/>
                </a:lnTo>
                <a:lnTo>
                  <a:pt x="3026" y="1339"/>
                </a:lnTo>
                <a:lnTo>
                  <a:pt x="3026" y="1339"/>
                </a:lnTo>
                <a:lnTo>
                  <a:pt x="3075" y="1363"/>
                </a:lnTo>
                <a:lnTo>
                  <a:pt x="3099" y="1388"/>
                </a:lnTo>
                <a:lnTo>
                  <a:pt x="3125" y="1388"/>
                </a:lnTo>
                <a:lnTo>
                  <a:pt x="3125" y="1388"/>
                </a:lnTo>
                <a:lnTo>
                  <a:pt x="3125" y="1388"/>
                </a:lnTo>
                <a:lnTo>
                  <a:pt x="3125" y="1388"/>
                </a:lnTo>
                <a:lnTo>
                  <a:pt x="3125" y="1388"/>
                </a:lnTo>
                <a:lnTo>
                  <a:pt x="3099" y="1388"/>
                </a:lnTo>
                <a:lnTo>
                  <a:pt x="3099" y="1388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099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099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25" y="1363"/>
                </a:lnTo>
                <a:lnTo>
                  <a:pt x="3174" y="1363"/>
                </a:lnTo>
                <a:lnTo>
                  <a:pt x="3174" y="1363"/>
                </a:lnTo>
                <a:lnTo>
                  <a:pt x="3149" y="1363"/>
                </a:lnTo>
                <a:lnTo>
                  <a:pt x="3198" y="1363"/>
                </a:lnTo>
                <a:lnTo>
                  <a:pt x="3224" y="1363"/>
                </a:lnTo>
                <a:lnTo>
                  <a:pt x="3224" y="1363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413"/>
                </a:lnTo>
                <a:lnTo>
                  <a:pt x="3273" y="1413"/>
                </a:lnTo>
                <a:lnTo>
                  <a:pt x="3273" y="1413"/>
                </a:lnTo>
                <a:lnTo>
                  <a:pt x="3273" y="1413"/>
                </a:lnTo>
                <a:lnTo>
                  <a:pt x="3273" y="1413"/>
                </a:lnTo>
                <a:lnTo>
                  <a:pt x="3273" y="1413"/>
                </a:lnTo>
                <a:lnTo>
                  <a:pt x="3273" y="1413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48" y="1388"/>
                </a:lnTo>
                <a:lnTo>
                  <a:pt x="3248" y="1388"/>
                </a:lnTo>
                <a:lnTo>
                  <a:pt x="3248" y="1363"/>
                </a:lnTo>
                <a:lnTo>
                  <a:pt x="3248" y="1363"/>
                </a:lnTo>
                <a:lnTo>
                  <a:pt x="3248" y="1363"/>
                </a:lnTo>
                <a:lnTo>
                  <a:pt x="3248" y="1363"/>
                </a:lnTo>
                <a:lnTo>
                  <a:pt x="3273" y="1363"/>
                </a:lnTo>
                <a:lnTo>
                  <a:pt x="3273" y="1363"/>
                </a:lnTo>
                <a:lnTo>
                  <a:pt x="3273" y="1363"/>
                </a:lnTo>
                <a:lnTo>
                  <a:pt x="3273" y="1363"/>
                </a:lnTo>
                <a:lnTo>
                  <a:pt x="3273" y="1363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73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388"/>
                </a:lnTo>
                <a:lnTo>
                  <a:pt x="3298" y="1413"/>
                </a:lnTo>
                <a:lnTo>
                  <a:pt x="3298" y="1388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13"/>
                </a:lnTo>
                <a:lnTo>
                  <a:pt x="3298" y="1438"/>
                </a:lnTo>
                <a:lnTo>
                  <a:pt x="3298" y="1438"/>
                </a:lnTo>
                <a:lnTo>
                  <a:pt x="3298" y="1438"/>
                </a:lnTo>
                <a:lnTo>
                  <a:pt x="3298" y="1438"/>
                </a:lnTo>
                <a:lnTo>
                  <a:pt x="3298" y="1438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413"/>
                </a:lnTo>
                <a:lnTo>
                  <a:pt x="3323" y="1388"/>
                </a:lnTo>
                <a:lnTo>
                  <a:pt x="3323" y="1388"/>
                </a:lnTo>
                <a:lnTo>
                  <a:pt x="3323" y="1388"/>
                </a:lnTo>
                <a:lnTo>
                  <a:pt x="3323" y="1388"/>
                </a:lnTo>
                <a:lnTo>
                  <a:pt x="3348" y="1388"/>
                </a:lnTo>
                <a:lnTo>
                  <a:pt x="3348" y="1388"/>
                </a:lnTo>
                <a:lnTo>
                  <a:pt x="3348" y="1388"/>
                </a:lnTo>
                <a:lnTo>
                  <a:pt x="3348" y="1388"/>
                </a:lnTo>
                <a:lnTo>
                  <a:pt x="3348" y="1363"/>
                </a:lnTo>
                <a:lnTo>
                  <a:pt x="3348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97" y="1363"/>
                </a:lnTo>
                <a:lnTo>
                  <a:pt x="3372" y="1363"/>
                </a:lnTo>
                <a:lnTo>
                  <a:pt x="3372" y="1363"/>
                </a:lnTo>
                <a:lnTo>
                  <a:pt x="3397" y="1363"/>
                </a:lnTo>
                <a:lnTo>
                  <a:pt x="3397" y="1339"/>
                </a:lnTo>
                <a:lnTo>
                  <a:pt x="3397" y="1339"/>
                </a:lnTo>
                <a:lnTo>
                  <a:pt x="3397" y="1339"/>
                </a:lnTo>
                <a:lnTo>
                  <a:pt x="3397" y="1339"/>
                </a:lnTo>
                <a:lnTo>
                  <a:pt x="3397" y="1339"/>
                </a:lnTo>
                <a:lnTo>
                  <a:pt x="3397" y="1339"/>
                </a:lnTo>
                <a:lnTo>
                  <a:pt x="3397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22" y="1363"/>
                </a:lnTo>
                <a:lnTo>
                  <a:pt x="3447" y="1363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47" y="1313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13"/>
                </a:lnTo>
                <a:lnTo>
                  <a:pt x="3471" y="1313"/>
                </a:lnTo>
                <a:lnTo>
                  <a:pt x="3471" y="1313"/>
                </a:lnTo>
                <a:lnTo>
                  <a:pt x="3471" y="1313"/>
                </a:lnTo>
                <a:lnTo>
                  <a:pt x="3471" y="1313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47" y="1339"/>
                </a:lnTo>
                <a:lnTo>
                  <a:pt x="3447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39"/>
                </a:lnTo>
                <a:lnTo>
                  <a:pt x="3471" y="1363"/>
                </a:lnTo>
                <a:lnTo>
                  <a:pt x="3471" y="1363"/>
                </a:lnTo>
                <a:lnTo>
                  <a:pt x="3471" y="1363"/>
                </a:lnTo>
                <a:lnTo>
                  <a:pt x="3471" y="1363"/>
                </a:lnTo>
                <a:lnTo>
                  <a:pt x="3471" y="1363"/>
                </a:lnTo>
                <a:lnTo>
                  <a:pt x="3496" y="1363"/>
                </a:lnTo>
                <a:lnTo>
                  <a:pt x="3496" y="1363"/>
                </a:lnTo>
                <a:lnTo>
                  <a:pt x="3496" y="1363"/>
                </a:lnTo>
                <a:lnTo>
                  <a:pt x="3496" y="1388"/>
                </a:lnTo>
                <a:lnTo>
                  <a:pt x="3496" y="1388"/>
                </a:lnTo>
                <a:lnTo>
                  <a:pt x="3471" y="1388"/>
                </a:lnTo>
                <a:lnTo>
                  <a:pt x="3471" y="1388"/>
                </a:lnTo>
                <a:lnTo>
                  <a:pt x="3471" y="1413"/>
                </a:lnTo>
                <a:lnTo>
                  <a:pt x="3471" y="1413"/>
                </a:lnTo>
                <a:lnTo>
                  <a:pt x="3471" y="1413"/>
                </a:lnTo>
                <a:lnTo>
                  <a:pt x="3471" y="1413"/>
                </a:lnTo>
                <a:lnTo>
                  <a:pt x="3471" y="1413"/>
                </a:lnTo>
                <a:lnTo>
                  <a:pt x="3447" y="1413"/>
                </a:lnTo>
                <a:lnTo>
                  <a:pt x="3447" y="1413"/>
                </a:lnTo>
                <a:lnTo>
                  <a:pt x="3471" y="1413"/>
                </a:lnTo>
                <a:lnTo>
                  <a:pt x="3447" y="1413"/>
                </a:lnTo>
                <a:lnTo>
                  <a:pt x="3447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13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22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38"/>
                </a:lnTo>
                <a:lnTo>
                  <a:pt x="3447" y="1463"/>
                </a:lnTo>
                <a:lnTo>
                  <a:pt x="3447" y="1463"/>
                </a:lnTo>
                <a:lnTo>
                  <a:pt x="3447" y="1463"/>
                </a:lnTo>
                <a:lnTo>
                  <a:pt x="3447" y="1463"/>
                </a:lnTo>
                <a:lnTo>
                  <a:pt x="3447" y="1463"/>
                </a:lnTo>
                <a:lnTo>
                  <a:pt x="3471" y="1487"/>
                </a:lnTo>
                <a:lnTo>
                  <a:pt x="3447" y="1512"/>
                </a:lnTo>
                <a:lnTo>
                  <a:pt x="3447" y="1512"/>
                </a:lnTo>
                <a:lnTo>
                  <a:pt x="3471" y="1537"/>
                </a:lnTo>
                <a:lnTo>
                  <a:pt x="3471" y="1562"/>
                </a:lnTo>
                <a:lnTo>
                  <a:pt x="3471" y="1586"/>
                </a:lnTo>
                <a:lnTo>
                  <a:pt x="3471" y="1586"/>
                </a:lnTo>
                <a:lnTo>
                  <a:pt x="3447" y="1586"/>
                </a:lnTo>
                <a:lnTo>
                  <a:pt x="3447" y="1586"/>
                </a:lnTo>
                <a:lnTo>
                  <a:pt x="3447" y="1611"/>
                </a:lnTo>
                <a:lnTo>
                  <a:pt x="3447" y="1611"/>
                </a:lnTo>
                <a:lnTo>
                  <a:pt x="3447" y="1611"/>
                </a:lnTo>
                <a:lnTo>
                  <a:pt x="3447" y="1611"/>
                </a:lnTo>
                <a:lnTo>
                  <a:pt x="3447" y="1611"/>
                </a:lnTo>
                <a:lnTo>
                  <a:pt x="3447" y="1611"/>
                </a:lnTo>
                <a:lnTo>
                  <a:pt x="3422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97" y="1636"/>
                </a:lnTo>
                <a:lnTo>
                  <a:pt x="3372" y="1636"/>
                </a:lnTo>
                <a:lnTo>
                  <a:pt x="3372" y="1636"/>
                </a:lnTo>
                <a:lnTo>
                  <a:pt x="3372" y="1636"/>
                </a:lnTo>
                <a:lnTo>
                  <a:pt x="3323" y="1636"/>
                </a:lnTo>
                <a:lnTo>
                  <a:pt x="3323" y="1636"/>
                </a:lnTo>
                <a:lnTo>
                  <a:pt x="3323" y="1636"/>
                </a:lnTo>
                <a:lnTo>
                  <a:pt x="3348" y="1636"/>
                </a:lnTo>
                <a:lnTo>
                  <a:pt x="3348" y="1636"/>
                </a:lnTo>
                <a:lnTo>
                  <a:pt x="3348" y="1636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48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36"/>
                </a:lnTo>
                <a:lnTo>
                  <a:pt x="3298" y="1636"/>
                </a:lnTo>
                <a:lnTo>
                  <a:pt x="3298" y="1636"/>
                </a:lnTo>
                <a:lnTo>
                  <a:pt x="3298" y="1636"/>
                </a:lnTo>
                <a:lnTo>
                  <a:pt x="3273" y="1661"/>
                </a:lnTo>
                <a:lnTo>
                  <a:pt x="3273" y="1661"/>
                </a:lnTo>
                <a:lnTo>
                  <a:pt x="3273" y="1661"/>
                </a:lnTo>
                <a:lnTo>
                  <a:pt x="3273" y="1661"/>
                </a:lnTo>
                <a:lnTo>
                  <a:pt x="3248" y="1661"/>
                </a:lnTo>
                <a:lnTo>
                  <a:pt x="3248" y="1661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48" y="1686"/>
                </a:lnTo>
                <a:lnTo>
                  <a:pt x="3224" y="1686"/>
                </a:lnTo>
                <a:lnTo>
                  <a:pt x="3224" y="1686"/>
                </a:lnTo>
                <a:lnTo>
                  <a:pt x="3224" y="1686"/>
                </a:lnTo>
                <a:lnTo>
                  <a:pt x="3198" y="1710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710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98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86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74" y="1661"/>
                </a:lnTo>
                <a:lnTo>
                  <a:pt x="3149" y="1636"/>
                </a:lnTo>
                <a:lnTo>
                  <a:pt x="3149" y="1636"/>
                </a:lnTo>
                <a:lnTo>
                  <a:pt x="3125" y="1636"/>
                </a:lnTo>
                <a:lnTo>
                  <a:pt x="3125" y="1636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099" y="1661"/>
                </a:lnTo>
                <a:lnTo>
                  <a:pt x="3125" y="1686"/>
                </a:lnTo>
                <a:lnTo>
                  <a:pt x="3125" y="1686"/>
                </a:lnTo>
                <a:lnTo>
                  <a:pt x="3125" y="1686"/>
                </a:lnTo>
                <a:lnTo>
                  <a:pt x="3125" y="1686"/>
                </a:lnTo>
                <a:lnTo>
                  <a:pt x="3125" y="1686"/>
                </a:lnTo>
                <a:lnTo>
                  <a:pt x="3125" y="1686"/>
                </a:lnTo>
                <a:lnTo>
                  <a:pt x="3125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99" y="1686"/>
                </a:lnTo>
                <a:lnTo>
                  <a:pt x="3075" y="1686"/>
                </a:lnTo>
                <a:lnTo>
                  <a:pt x="3075" y="1686"/>
                </a:lnTo>
                <a:lnTo>
                  <a:pt x="3075" y="1686"/>
                </a:lnTo>
                <a:lnTo>
                  <a:pt x="3075" y="1686"/>
                </a:lnTo>
                <a:lnTo>
                  <a:pt x="3075" y="1710"/>
                </a:lnTo>
                <a:lnTo>
                  <a:pt x="3075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10"/>
                </a:lnTo>
                <a:lnTo>
                  <a:pt x="3050" y="1736"/>
                </a:lnTo>
                <a:lnTo>
                  <a:pt x="3075" y="1736"/>
                </a:lnTo>
                <a:lnTo>
                  <a:pt x="3075" y="1736"/>
                </a:lnTo>
                <a:lnTo>
                  <a:pt x="3075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36"/>
                </a:lnTo>
                <a:lnTo>
                  <a:pt x="3050" y="1760"/>
                </a:lnTo>
                <a:lnTo>
                  <a:pt x="3050" y="1760"/>
                </a:lnTo>
                <a:lnTo>
                  <a:pt x="3050" y="1760"/>
                </a:lnTo>
                <a:lnTo>
                  <a:pt x="3050" y="1760"/>
                </a:lnTo>
                <a:lnTo>
                  <a:pt x="3075" y="1760"/>
                </a:lnTo>
                <a:lnTo>
                  <a:pt x="3075" y="1760"/>
                </a:lnTo>
                <a:lnTo>
                  <a:pt x="3075" y="1760"/>
                </a:lnTo>
                <a:lnTo>
                  <a:pt x="3075" y="1736"/>
                </a:lnTo>
                <a:lnTo>
                  <a:pt x="3075" y="1736"/>
                </a:lnTo>
                <a:lnTo>
                  <a:pt x="3099" y="1736"/>
                </a:lnTo>
                <a:lnTo>
                  <a:pt x="3099" y="1736"/>
                </a:lnTo>
                <a:lnTo>
                  <a:pt x="3075" y="1760"/>
                </a:lnTo>
                <a:lnTo>
                  <a:pt x="3050" y="1760"/>
                </a:lnTo>
                <a:lnTo>
                  <a:pt x="3050" y="1760"/>
                </a:lnTo>
                <a:lnTo>
                  <a:pt x="3050" y="1760"/>
                </a:lnTo>
                <a:lnTo>
                  <a:pt x="3050" y="1760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785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75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50" y="1809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50" y="1785"/>
                </a:lnTo>
                <a:lnTo>
                  <a:pt x="3026" y="1785"/>
                </a:lnTo>
                <a:lnTo>
                  <a:pt x="3026" y="1785"/>
                </a:lnTo>
                <a:lnTo>
                  <a:pt x="3026" y="1785"/>
                </a:lnTo>
                <a:lnTo>
                  <a:pt x="3026" y="1785"/>
                </a:lnTo>
                <a:lnTo>
                  <a:pt x="3026" y="1785"/>
                </a:lnTo>
                <a:lnTo>
                  <a:pt x="3000" y="1785"/>
                </a:lnTo>
                <a:lnTo>
                  <a:pt x="3000" y="1785"/>
                </a:lnTo>
                <a:lnTo>
                  <a:pt x="3000" y="1809"/>
                </a:lnTo>
                <a:lnTo>
                  <a:pt x="3000" y="1809"/>
                </a:lnTo>
                <a:lnTo>
                  <a:pt x="3000" y="1809"/>
                </a:lnTo>
                <a:lnTo>
                  <a:pt x="2976" y="1809"/>
                </a:lnTo>
                <a:lnTo>
                  <a:pt x="2976" y="1835"/>
                </a:lnTo>
                <a:lnTo>
                  <a:pt x="2951" y="1835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59"/>
                </a:lnTo>
                <a:lnTo>
                  <a:pt x="2951" y="1884"/>
                </a:lnTo>
                <a:lnTo>
                  <a:pt x="2951" y="1884"/>
                </a:lnTo>
                <a:lnTo>
                  <a:pt x="2951" y="1884"/>
                </a:lnTo>
                <a:lnTo>
                  <a:pt x="2951" y="1884"/>
                </a:lnTo>
                <a:lnTo>
                  <a:pt x="2951" y="1884"/>
                </a:lnTo>
                <a:lnTo>
                  <a:pt x="2951" y="1909"/>
                </a:lnTo>
                <a:lnTo>
                  <a:pt x="2951" y="1909"/>
                </a:lnTo>
                <a:lnTo>
                  <a:pt x="2951" y="1909"/>
                </a:lnTo>
                <a:lnTo>
                  <a:pt x="2951" y="1909"/>
                </a:lnTo>
                <a:lnTo>
                  <a:pt x="2951" y="1909"/>
                </a:lnTo>
                <a:lnTo>
                  <a:pt x="2951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01" y="1909"/>
                </a:lnTo>
                <a:lnTo>
                  <a:pt x="2901" y="1909"/>
                </a:lnTo>
                <a:lnTo>
                  <a:pt x="2901" y="1909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26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901" y="1934"/>
                </a:lnTo>
                <a:lnTo>
                  <a:pt x="2876" y="1959"/>
                </a:lnTo>
                <a:lnTo>
                  <a:pt x="2876" y="1959"/>
                </a:lnTo>
                <a:lnTo>
                  <a:pt x="2876" y="1959"/>
                </a:lnTo>
                <a:lnTo>
                  <a:pt x="2876" y="1959"/>
                </a:lnTo>
                <a:lnTo>
                  <a:pt x="2876" y="1959"/>
                </a:lnTo>
                <a:lnTo>
                  <a:pt x="2876" y="1959"/>
                </a:lnTo>
                <a:lnTo>
                  <a:pt x="2901" y="1983"/>
                </a:lnTo>
                <a:lnTo>
                  <a:pt x="2901" y="1983"/>
                </a:lnTo>
                <a:lnTo>
                  <a:pt x="2901" y="1983"/>
                </a:lnTo>
                <a:lnTo>
                  <a:pt x="2901" y="1983"/>
                </a:lnTo>
                <a:lnTo>
                  <a:pt x="2901" y="1959"/>
                </a:lnTo>
                <a:lnTo>
                  <a:pt x="2901" y="1959"/>
                </a:lnTo>
                <a:lnTo>
                  <a:pt x="2901" y="1959"/>
                </a:lnTo>
                <a:lnTo>
                  <a:pt x="2901" y="1959"/>
                </a:lnTo>
                <a:lnTo>
                  <a:pt x="2901" y="1959"/>
                </a:lnTo>
                <a:lnTo>
                  <a:pt x="2926" y="1959"/>
                </a:lnTo>
                <a:lnTo>
                  <a:pt x="2926" y="1959"/>
                </a:lnTo>
                <a:lnTo>
                  <a:pt x="2926" y="1959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26" y="1983"/>
                </a:lnTo>
                <a:lnTo>
                  <a:pt x="2901" y="1983"/>
                </a:lnTo>
                <a:lnTo>
                  <a:pt x="2901" y="1983"/>
                </a:lnTo>
                <a:lnTo>
                  <a:pt x="2901" y="2008"/>
                </a:lnTo>
                <a:lnTo>
                  <a:pt x="2901" y="2008"/>
                </a:lnTo>
                <a:lnTo>
                  <a:pt x="2901" y="2008"/>
                </a:lnTo>
                <a:lnTo>
                  <a:pt x="2901" y="2008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33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26" y="2058"/>
                </a:lnTo>
                <a:lnTo>
                  <a:pt x="2951" y="2082"/>
                </a:lnTo>
                <a:lnTo>
                  <a:pt x="2951" y="2082"/>
                </a:lnTo>
                <a:lnTo>
                  <a:pt x="2951" y="2082"/>
                </a:lnTo>
                <a:lnTo>
                  <a:pt x="2951" y="2082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33"/>
                </a:lnTo>
                <a:lnTo>
                  <a:pt x="2951" y="2033"/>
                </a:lnTo>
                <a:lnTo>
                  <a:pt x="2951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59"/>
                </a:lnTo>
                <a:lnTo>
                  <a:pt x="3026" y="1959"/>
                </a:lnTo>
                <a:lnTo>
                  <a:pt x="3026" y="1959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1983"/>
                </a:lnTo>
                <a:lnTo>
                  <a:pt x="3026" y="2008"/>
                </a:lnTo>
                <a:lnTo>
                  <a:pt x="3000" y="1983"/>
                </a:lnTo>
                <a:lnTo>
                  <a:pt x="3000" y="1983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3000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08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33"/>
                </a:lnTo>
                <a:lnTo>
                  <a:pt x="2951" y="2033"/>
                </a:lnTo>
                <a:lnTo>
                  <a:pt x="2951" y="2033"/>
                </a:lnTo>
                <a:lnTo>
                  <a:pt x="2951" y="2058"/>
                </a:lnTo>
                <a:lnTo>
                  <a:pt x="2951" y="2058"/>
                </a:lnTo>
                <a:lnTo>
                  <a:pt x="2951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33"/>
                </a:lnTo>
                <a:lnTo>
                  <a:pt x="2976" y="2033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58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3000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76" y="2082"/>
                </a:lnTo>
                <a:lnTo>
                  <a:pt x="2951" y="2107"/>
                </a:lnTo>
                <a:lnTo>
                  <a:pt x="2951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07"/>
                </a:lnTo>
                <a:lnTo>
                  <a:pt x="3026" y="2107"/>
                </a:lnTo>
                <a:lnTo>
                  <a:pt x="3026" y="2107"/>
                </a:lnTo>
                <a:lnTo>
                  <a:pt x="3026" y="2132"/>
                </a:lnTo>
                <a:lnTo>
                  <a:pt x="3026" y="2132"/>
                </a:lnTo>
                <a:lnTo>
                  <a:pt x="3026" y="2132"/>
                </a:lnTo>
                <a:lnTo>
                  <a:pt x="3026" y="2132"/>
                </a:lnTo>
                <a:lnTo>
                  <a:pt x="3026" y="2132"/>
                </a:lnTo>
                <a:lnTo>
                  <a:pt x="3026" y="2132"/>
                </a:lnTo>
                <a:lnTo>
                  <a:pt x="3050" y="2132"/>
                </a:lnTo>
                <a:lnTo>
                  <a:pt x="3075" y="2132"/>
                </a:lnTo>
                <a:lnTo>
                  <a:pt x="3075" y="2132"/>
                </a:lnTo>
                <a:lnTo>
                  <a:pt x="3075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125" y="2107"/>
                </a:lnTo>
                <a:lnTo>
                  <a:pt x="3125" y="2107"/>
                </a:lnTo>
                <a:lnTo>
                  <a:pt x="3125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125" y="2132"/>
                </a:lnTo>
                <a:lnTo>
                  <a:pt x="3125" y="2132"/>
                </a:lnTo>
                <a:lnTo>
                  <a:pt x="3125" y="2132"/>
                </a:lnTo>
                <a:lnTo>
                  <a:pt x="3125" y="2132"/>
                </a:lnTo>
                <a:lnTo>
                  <a:pt x="3125" y="2132"/>
                </a:lnTo>
                <a:lnTo>
                  <a:pt x="3099" y="2157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99" y="2132"/>
                </a:lnTo>
                <a:lnTo>
                  <a:pt x="3075" y="2132"/>
                </a:lnTo>
                <a:lnTo>
                  <a:pt x="3075" y="2157"/>
                </a:lnTo>
                <a:lnTo>
                  <a:pt x="3099" y="2157"/>
                </a:lnTo>
                <a:lnTo>
                  <a:pt x="3125" y="2157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125" y="2181"/>
                </a:lnTo>
                <a:lnTo>
                  <a:pt x="3099" y="2206"/>
                </a:lnTo>
                <a:lnTo>
                  <a:pt x="3099" y="2206"/>
                </a:lnTo>
                <a:lnTo>
                  <a:pt x="3099" y="2206"/>
                </a:lnTo>
                <a:lnTo>
                  <a:pt x="3099" y="2206"/>
                </a:lnTo>
                <a:lnTo>
                  <a:pt x="3099" y="2206"/>
                </a:lnTo>
                <a:lnTo>
                  <a:pt x="3099" y="2206"/>
                </a:lnTo>
                <a:lnTo>
                  <a:pt x="3099" y="2206"/>
                </a:lnTo>
                <a:lnTo>
                  <a:pt x="3075" y="2206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81"/>
                </a:lnTo>
                <a:lnTo>
                  <a:pt x="3099" y="2157"/>
                </a:lnTo>
                <a:lnTo>
                  <a:pt x="3099" y="2157"/>
                </a:lnTo>
                <a:lnTo>
                  <a:pt x="3099" y="2157"/>
                </a:lnTo>
                <a:lnTo>
                  <a:pt x="3075" y="2157"/>
                </a:lnTo>
                <a:lnTo>
                  <a:pt x="3075" y="2157"/>
                </a:lnTo>
                <a:lnTo>
                  <a:pt x="3075" y="2157"/>
                </a:lnTo>
                <a:lnTo>
                  <a:pt x="3075" y="2157"/>
                </a:lnTo>
                <a:lnTo>
                  <a:pt x="3075" y="2157"/>
                </a:lnTo>
                <a:lnTo>
                  <a:pt x="3075" y="2157"/>
                </a:lnTo>
                <a:lnTo>
                  <a:pt x="3075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26" y="2181"/>
                </a:lnTo>
                <a:lnTo>
                  <a:pt x="3026" y="2206"/>
                </a:lnTo>
                <a:lnTo>
                  <a:pt x="3026" y="2206"/>
                </a:lnTo>
                <a:lnTo>
                  <a:pt x="3026" y="2206"/>
                </a:lnTo>
                <a:lnTo>
                  <a:pt x="3026" y="2206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26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81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50" y="2157"/>
                </a:lnTo>
                <a:lnTo>
                  <a:pt x="3026" y="2157"/>
                </a:lnTo>
                <a:lnTo>
                  <a:pt x="3026" y="2157"/>
                </a:lnTo>
                <a:lnTo>
                  <a:pt x="3026" y="2132"/>
                </a:lnTo>
                <a:lnTo>
                  <a:pt x="3026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26" y="2132"/>
                </a:lnTo>
                <a:lnTo>
                  <a:pt x="3026" y="2132"/>
                </a:lnTo>
                <a:lnTo>
                  <a:pt x="3000" y="2107"/>
                </a:lnTo>
                <a:lnTo>
                  <a:pt x="3000" y="2107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32"/>
                </a:lnTo>
                <a:lnTo>
                  <a:pt x="3000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07"/>
                </a:lnTo>
                <a:lnTo>
                  <a:pt x="2976" y="2132"/>
                </a:lnTo>
                <a:lnTo>
                  <a:pt x="2976" y="2132"/>
                </a:lnTo>
                <a:lnTo>
                  <a:pt x="3000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32"/>
                </a:lnTo>
                <a:lnTo>
                  <a:pt x="2976" y="2157"/>
                </a:lnTo>
                <a:lnTo>
                  <a:pt x="2976" y="2157"/>
                </a:lnTo>
                <a:lnTo>
                  <a:pt x="2976" y="2157"/>
                </a:lnTo>
                <a:lnTo>
                  <a:pt x="2976" y="2157"/>
                </a:lnTo>
                <a:lnTo>
                  <a:pt x="2951" y="2157"/>
                </a:lnTo>
                <a:lnTo>
                  <a:pt x="2951" y="2157"/>
                </a:lnTo>
                <a:lnTo>
                  <a:pt x="2951" y="2157"/>
                </a:lnTo>
                <a:lnTo>
                  <a:pt x="2951" y="2181"/>
                </a:lnTo>
                <a:lnTo>
                  <a:pt x="2951" y="2181"/>
                </a:lnTo>
                <a:lnTo>
                  <a:pt x="2951" y="2181"/>
                </a:lnTo>
                <a:lnTo>
                  <a:pt x="2951" y="2181"/>
                </a:lnTo>
                <a:lnTo>
                  <a:pt x="2951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26" y="2181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181"/>
                </a:lnTo>
                <a:lnTo>
                  <a:pt x="2976" y="2181"/>
                </a:lnTo>
                <a:lnTo>
                  <a:pt x="2976" y="2181"/>
                </a:lnTo>
                <a:lnTo>
                  <a:pt x="2976" y="2206"/>
                </a:lnTo>
                <a:lnTo>
                  <a:pt x="2976" y="2206"/>
                </a:lnTo>
                <a:lnTo>
                  <a:pt x="2976" y="2206"/>
                </a:lnTo>
                <a:lnTo>
                  <a:pt x="2976" y="2206"/>
                </a:lnTo>
                <a:lnTo>
                  <a:pt x="2976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06"/>
                </a:lnTo>
                <a:lnTo>
                  <a:pt x="2951" y="2231"/>
                </a:lnTo>
                <a:lnTo>
                  <a:pt x="2951" y="2231"/>
                </a:lnTo>
                <a:lnTo>
                  <a:pt x="2951" y="2231"/>
                </a:lnTo>
                <a:lnTo>
                  <a:pt x="2951" y="2231"/>
                </a:lnTo>
                <a:lnTo>
                  <a:pt x="2976" y="2256"/>
                </a:lnTo>
                <a:lnTo>
                  <a:pt x="2976" y="2256"/>
                </a:lnTo>
                <a:lnTo>
                  <a:pt x="2976" y="2256"/>
                </a:lnTo>
                <a:lnTo>
                  <a:pt x="2976" y="2256"/>
                </a:lnTo>
                <a:lnTo>
                  <a:pt x="3000" y="2231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56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281"/>
                </a:lnTo>
                <a:lnTo>
                  <a:pt x="3000" y="2305"/>
                </a:lnTo>
                <a:lnTo>
                  <a:pt x="3000" y="2305"/>
                </a:lnTo>
                <a:lnTo>
                  <a:pt x="3026" y="2305"/>
                </a:lnTo>
                <a:lnTo>
                  <a:pt x="3026" y="2305"/>
                </a:lnTo>
                <a:lnTo>
                  <a:pt x="3026" y="2305"/>
                </a:lnTo>
                <a:lnTo>
                  <a:pt x="3026" y="2305"/>
                </a:lnTo>
                <a:lnTo>
                  <a:pt x="3050" y="2331"/>
                </a:lnTo>
                <a:lnTo>
                  <a:pt x="3026" y="2331"/>
                </a:lnTo>
                <a:lnTo>
                  <a:pt x="3026" y="2331"/>
                </a:lnTo>
                <a:lnTo>
                  <a:pt x="3026" y="2331"/>
                </a:lnTo>
                <a:lnTo>
                  <a:pt x="3050" y="2331"/>
                </a:lnTo>
                <a:lnTo>
                  <a:pt x="3050" y="2331"/>
                </a:lnTo>
                <a:lnTo>
                  <a:pt x="3050" y="2331"/>
                </a:lnTo>
                <a:lnTo>
                  <a:pt x="3050" y="2331"/>
                </a:lnTo>
                <a:lnTo>
                  <a:pt x="3026" y="2331"/>
                </a:lnTo>
                <a:lnTo>
                  <a:pt x="3026" y="2331"/>
                </a:lnTo>
                <a:lnTo>
                  <a:pt x="3026" y="2331"/>
                </a:lnTo>
                <a:lnTo>
                  <a:pt x="3026" y="2331"/>
                </a:lnTo>
                <a:lnTo>
                  <a:pt x="3026" y="2355"/>
                </a:lnTo>
                <a:lnTo>
                  <a:pt x="3026" y="2355"/>
                </a:lnTo>
                <a:lnTo>
                  <a:pt x="3026" y="2355"/>
                </a:lnTo>
                <a:lnTo>
                  <a:pt x="3050" y="2355"/>
                </a:lnTo>
                <a:lnTo>
                  <a:pt x="3075" y="2380"/>
                </a:lnTo>
                <a:lnTo>
                  <a:pt x="3125" y="2355"/>
                </a:lnTo>
                <a:lnTo>
                  <a:pt x="3149" y="2355"/>
                </a:lnTo>
                <a:lnTo>
                  <a:pt x="3174" y="2355"/>
                </a:lnTo>
                <a:lnTo>
                  <a:pt x="3174" y="2355"/>
                </a:lnTo>
                <a:lnTo>
                  <a:pt x="3174" y="2331"/>
                </a:lnTo>
                <a:lnTo>
                  <a:pt x="3174" y="2331"/>
                </a:lnTo>
                <a:lnTo>
                  <a:pt x="3198" y="2355"/>
                </a:lnTo>
                <a:lnTo>
                  <a:pt x="3198" y="2355"/>
                </a:lnTo>
                <a:lnTo>
                  <a:pt x="3198" y="2355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31"/>
                </a:lnTo>
                <a:lnTo>
                  <a:pt x="3198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198" y="2281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24" y="2256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06"/>
                </a:lnTo>
                <a:lnTo>
                  <a:pt x="3248" y="2206"/>
                </a:lnTo>
                <a:lnTo>
                  <a:pt x="3248" y="2206"/>
                </a:lnTo>
                <a:lnTo>
                  <a:pt x="3248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48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98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73" y="2206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31"/>
                </a:lnTo>
                <a:lnTo>
                  <a:pt x="3248" y="2256"/>
                </a:lnTo>
                <a:lnTo>
                  <a:pt x="3248" y="2256"/>
                </a:lnTo>
                <a:lnTo>
                  <a:pt x="3248" y="2256"/>
                </a:lnTo>
                <a:lnTo>
                  <a:pt x="3248" y="2256"/>
                </a:lnTo>
                <a:lnTo>
                  <a:pt x="3224" y="2256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281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24" y="2305"/>
                </a:lnTo>
                <a:lnTo>
                  <a:pt x="3248" y="2305"/>
                </a:lnTo>
                <a:lnTo>
                  <a:pt x="3224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05"/>
                </a:lnTo>
                <a:lnTo>
                  <a:pt x="3248" y="2331"/>
                </a:lnTo>
                <a:lnTo>
                  <a:pt x="3248" y="2331"/>
                </a:lnTo>
                <a:lnTo>
                  <a:pt x="3248" y="2331"/>
                </a:lnTo>
                <a:lnTo>
                  <a:pt x="3248" y="2331"/>
                </a:lnTo>
                <a:lnTo>
                  <a:pt x="3224" y="2331"/>
                </a:lnTo>
                <a:lnTo>
                  <a:pt x="3224" y="2331"/>
                </a:lnTo>
                <a:lnTo>
                  <a:pt x="3248" y="2331"/>
                </a:lnTo>
                <a:lnTo>
                  <a:pt x="3248" y="2355"/>
                </a:lnTo>
                <a:lnTo>
                  <a:pt x="3248" y="2355"/>
                </a:lnTo>
                <a:lnTo>
                  <a:pt x="3248" y="2355"/>
                </a:lnTo>
                <a:lnTo>
                  <a:pt x="3248" y="2355"/>
                </a:lnTo>
                <a:lnTo>
                  <a:pt x="3248" y="2355"/>
                </a:lnTo>
                <a:lnTo>
                  <a:pt x="3248" y="2355"/>
                </a:lnTo>
                <a:lnTo>
                  <a:pt x="3248" y="2380"/>
                </a:lnTo>
                <a:lnTo>
                  <a:pt x="3248" y="2380"/>
                </a:lnTo>
                <a:lnTo>
                  <a:pt x="3248" y="2380"/>
                </a:lnTo>
                <a:lnTo>
                  <a:pt x="3248" y="2404"/>
                </a:lnTo>
                <a:lnTo>
                  <a:pt x="3273" y="2404"/>
                </a:lnTo>
                <a:lnTo>
                  <a:pt x="3273" y="2404"/>
                </a:lnTo>
                <a:lnTo>
                  <a:pt x="3273" y="2404"/>
                </a:lnTo>
                <a:lnTo>
                  <a:pt x="3273" y="2430"/>
                </a:lnTo>
                <a:lnTo>
                  <a:pt x="3273" y="2430"/>
                </a:lnTo>
                <a:lnTo>
                  <a:pt x="3273" y="2430"/>
                </a:lnTo>
                <a:lnTo>
                  <a:pt x="3273" y="2430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54"/>
                </a:lnTo>
                <a:lnTo>
                  <a:pt x="3273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479"/>
                </a:lnTo>
                <a:lnTo>
                  <a:pt x="3248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24" y="2504"/>
                </a:lnTo>
                <a:lnTo>
                  <a:pt x="3224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48" y="2504"/>
                </a:lnTo>
                <a:lnTo>
                  <a:pt x="3224" y="2504"/>
                </a:lnTo>
                <a:lnTo>
                  <a:pt x="3224" y="2504"/>
                </a:lnTo>
                <a:lnTo>
                  <a:pt x="3224" y="2504"/>
                </a:lnTo>
                <a:lnTo>
                  <a:pt x="3248" y="2529"/>
                </a:lnTo>
                <a:lnTo>
                  <a:pt x="3248" y="2529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29"/>
                </a:lnTo>
                <a:lnTo>
                  <a:pt x="3248" y="2529"/>
                </a:lnTo>
                <a:lnTo>
                  <a:pt x="3248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29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73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54"/>
                </a:lnTo>
                <a:lnTo>
                  <a:pt x="3248" y="2578"/>
                </a:lnTo>
                <a:lnTo>
                  <a:pt x="3248" y="2578"/>
                </a:lnTo>
                <a:lnTo>
                  <a:pt x="3248" y="2578"/>
                </a:lnTo>
                <a:lnTo>
                  <a:pt x="3248" y="2578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73" y="2603"/>
                </a:lnTo>
                <a:lnTo>
                  <a:pt x="3273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03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224" y="2628"/>
                </a:lnTo>
                <a:lnTo>
                  <a:pt x="3198" y="2628"/>
                </a:lnTo>
                <a:lnTo>
                  <a:pt x="3198" y="2628"/>
                </a:lnTo>
                <a:lnTo>
                  <a:pt x="3224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28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48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53"/>
                </a:lnTo>
                <a:lnTo>
                  <a:pt x="3273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28"/>
                </a:lnTo>
                <a:lnTo>
                  <a:pt x="3298" y="2603"/>
                </a:lnTo>
                <a:lnTo>
                  <a:pt x="3298" y="2603"/>
                </a:lnTo>
                <a:lnTo>
                  <a:pt x="3323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298" y="2603"/>
                </a:lnTo>
                <a:lnTo>
                  <a:pt x="3323" y="2603"/>
                </a:lnTo>
                <a:lnTo>
                  <a:pt x="3323" y="2603"/>
                </a:lnTo>
                <a:lnTo>
                  <a:pt x="3323" y="2603"/>
                </a:lnTo>
                <a:lnTo>
                  <a:pt x="3323" y="2603"/>
                </a:lnTo>
                <a:lnTo>
                  <a:pt x="3323" y="2603"/>
                </a:lnTo>
                <a:lnTo>
                  <a:pt x="3323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48" y="2603"/>
                </a:lnTo>
                <a:lnTo>
                  <a:pt x="3372" y="2603"/>
                </a:lnTo>
                <a:lnTo>
                  <a:pt x="3372" y="2578"/>
                </a:lnTo>
                <a:lnTo>
                  <a:pt x="3397" y="2554"/>
                </a:lnTo>
                <a:lnTo>
                  <a:pt x="3397" y="2554"/>
                </a:lnTo>
                <a:lnTo>
                  <a:pt x="3422" y="2554"/>
                </a:lnTo>
                <a:lnTo>
                  <a:pt x="3422" y="2554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578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22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03"/>
                </a:lnTo>
                <a:lnTo>
                  <a:pt x="3447" y="2628"/>
                </a:lnTo>
                <a:lnTo>
                  <a:pt x="3447" y="2628"/>
                </a:lnTo>
                <a:lnTo>
                  <a:pt x="3447" y="2628"/>
                </a:lnTo>
                <a:lnTo>
                  <a:pt x="3447" y="2628"/>
                </a:lnTo>
                <a:lnTo>
                  <a:pt x="3447" y="2628"/>
                </a:lnTo>
                <a:lnTo>
                  <a:pt x="3447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28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71" y="2603"/>
                </a:lnTo>
                <a:lnTo>
                  <a:pt x="3496" y="2603"/>
                </a:lnTo>
                <a:lnTo>
                  <a:pt x="3496" y="2603"/>
                </a:lnTo>
                <a:lnTo>
                  <a:pt x="3496" y="2603"/>
                </a:lnTo>
                <a:lnTo>
                  <a:pt x="3496" y="2603"/>
                </a:lnTo>
                <a:lnTo>
                  <a:pt x="3496" y="2603"/>
                </a:lnTo>
                <a:lnTo>
                  <a:pt x="3496" y="2603"/>
                </a:lnTo>
                <a:lnTo>
                  <a:pt x="3471" y="2603"/>
                </a:lnTo>
                <a:lnTo>
                  <a:pt x="3471" y="2628"/>
                </a:lnTo>
                <a:lnTo>
                  <a:pt x="3471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496" y="2628"/>
                </a:lnTo>
                <a:lnTo>
                  <a:pt x="3521" y="2653"/>
                </a:lnTo>
                <a:lnTo>
                  <a:pt x="3521" y="2677"/>
                </a:lnTo>
                <a:lnTo>
                  <a:pt x="3521" y="2677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46" y="2702"/>
                </a:lnTo>
                <a:lnTo>
                  <a:pt x="3571" y="2727"/>
                </a:lnTo>
                <a:lnTo>
                  <a:pt x="3571" y="2727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702"/>
                </a:lnTo>
                <a:lnTo>
                  <a:pt x="3571" y="2677"/>
                </a:lnTo>
                <a:lnTo>
                  <a:pt x="3571" y="2677"/>
                </a:lnTo>
                <a:lnTo>
                  <a:pt x="3571" y="2677"/>
                </a:lnTo>
                <a:lnTo>
                  <a:pt x="3571" y="2677"/>
                </a:lnTo>
                <a:lnTo>
                  <a:pt x="3571" y="2677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53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28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95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03"/>
                </a:lnTo>
                <a:lnTo>
                  <a:pt x="3571" y="2628"/>
                </a:lnTo>
                <a:lnTo>
                  <a:pt x="3571" y="2628"/>
                </a:lnTo>
                <a:lnTo>
                  <a:pt x="3595" y="2628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603"/>
                </a:lnTo>
                <a:lnTo>
                  <a:pt x="3595" y="2578"/>
                </a:lnTo>
                <a:lnTo>
                  <a:pt x="3595" y="2578"/>
                </a:lnTo>
                <a:lnTo>
                  <a:pt x="3595" y="2578"/>
                </a:lnTo>
                <a:lnTo>
                  <a:pt x="3595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54"/>
                </a:lnTo>
                <a:lnTo>
                  <a:pt x="3595" y="2554"/>
                </a:lnTo>
                <a:lnTo>
                  <a:pt x="3595" y="2554"/>
                </a:lnTo>
                <a:lnTo>
                  <a:pt x="3595" y="2554"/>
                </a:lnTo>
                <a:lnTo>
                  <a:pt x="3595" y="2554"/>
                </a:lnTo>
                <a:lnTo>
                  <a:pt x="3595" y="2554"/>
                </a:lnTo>
                <a:lnTo>
                  <a:pt x="3595" y="2554"/>
                </a:lnTo>
                <a:lnTo>
                  <a:pt x="3621" y="2554"/>
                </a:lnTo>
                <a:lnTo>
                  <a:pt x="3621" y="2554"/>
                </a:lnTo>
                <a:lnTo>
                  <a:pt x="3621" y="2554"/>
                </a:lnTo>
                <a:lnTo>
                  <a:pt x="3621" y="2554"/>
                </a:lnTo>
                <a:lnTo>
                  <a:pt x="3621" y="2554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45" y="2578"/>
                </a:lnTo>
                <a:lnTo>
                  <a:pt x="3645" y="2578"/>
                </a:lnTo>
                <a:lnTo>
                  <a:pt x="3645" y="2603"/>
                </a:lnTo>
                <a:lnTo>
                  <a:pt x="3645" y="2603"/>
                </a:lnTo>
                <a:lnTo>
                  <a:pt x="3670" y="2603"/>
                </a:lnTo>
                <a:lnTo>
                  <a:pt x="3645" y="2603"/>
                </a:lnTo>
                <a:lnTo>
                  <a:pt x="3645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70" y="2628"/>
                </a:lnTo>
                <a:lnTo>
                  <a:pt x="3645" y="2628"/>
                </a:lnTo>
                <a:lnTo>
                  <a:pt x="3645" y="2628"/>
                </a:lnTo>
                <a:lnTo>
                  <a:pt x="3645" y="2628"/>
                </a:lnTo>
                <a:lnTo>
                  <a:pt x="3645" y="2603"/>
                </a:lnTo>
                <a:lnTo>
                  <a:pt x="3645" y="2603"/>
                </a:lnTo>
                <a:lnTo>
                  <a:pt x="3645" y="2603"/>
                </a:lnTo>
                <a:lnTo>
                  <a:pt x="3645" y="2603"/>
                </a:lnTo>
                <a:lnTo>
                  <a:pt x="3645" y="2603"/>
                </a:lnTo>
                <a:lnTo>
                  <a:pt x="3645" y="2603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578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621" y="2603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595" y="2628"/>
                </a:lnTo>
                <a:lnTo>
                  <a:pt x="3621" y="2653"/>
                </a:lnTo>
                <a:lnTo>
                  <a:pt x="3621" y="2653"/>
                </a:lnTo>
                <a:lnTo>
                  <a:pt x="3621" y="2653"/>
                </a:lnTo>
                <a:lnTo>
                  <a:pt x="3621" y="2653"/>
                </a:lnTo>
                <a:lnTo>
                  <a:pt x="3621" y="2653"/>
                </a:lnTo>
                <a:lnTo>
                  <a:pt x="3621" y="2653"/>
                </a:lnTo>
                <a:lnTo>
                  <a:pt x="3621" y="2677"/>
                </a:lnTo>
                <a:lnTo>
                  <a:pt x="3621" y="2677"/>
                </a:lnTo>
                <a:lnTo>
                  <a:pt x="3645" y="2677"/>
                </a:lnTo>
                <a:lnTo>
                  <a:pt x="3645" y="2677"/>
                </a:lnTo>
                <a:lnTo>
                  <a:pt x="3670" y="2677"/>
                </a:lnTo>
                <a:lnTo>
                  <a:pt x="3670" y="2653"/>
                </a:lnTo>
                <a:lnTo>
                  <a:pt x="3694" y="2653"/>
                </a:lnTo>
                <a:lnTo>
                  <a:pt x="3720" y="2653"/>
                </a:lnTo>
                <a:lnTo>
                  <a:pt x="3720" y="2653"/>
                </a:lnTo>
                <a:lnTo>
                  <a:pt x="3720" y="2653"/>
                </a:lnTo>
                <a:lnTo>
                  <a:pt x="3720" y="2653"/>
                </a:lnTo>
                <a:lnTo>
                  <a:pt x="3720" y="2628"/>
                </a:lnTo>
                <a:lnTo>
                  <a:pt x="3720" y="2628"/>
                </a:lnTo>
                <a:lnTo>
                  <a:pt x="3720" y="2628"/>
                </a:lnTo>
                <a:lnTo>
                  <a:pt x="3744" y="2628"/>
                </a:lnTo>
                <a:lnTo>
                  <a:pt x="3744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94" y="2603"/>
                </a:lnTo>
                <a:lnTo>
                  <a:pt x="3794" y="2603"/>
                </a:lnTo>
                <a:lnTo>
                  <a:pt x="3794" y="2603"/>
                </a:lnTo>
                <a:lnTo>
                  <a:pt x="3794" y="2603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578"/>
                </a:lnTo>
                <a:lnTo>
                  <a:pt x="3794" y="2603"/>
                </a:lnTo>
                <a:lnTo>
                  <a:pt x="3794" y="2603"/>
                </a:lnTo>
                <a:lnTo>
                  <a:pt x="3794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03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28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69" y="2653"/>
                </a:lnTo>
                <a:lnTo>
                  <a:pt x="3744" y="2677"/>
                </a:lnTo>
                <a:lnTo>
                  <a:pt x="3744" y="2677"/>
                </a:lnTo>
                <a:lnTo>
                  <a:pt x="3744" y="2677"/>
                </a:lnTo>
                <a:lnTo>
                  <a:pt x="3720" y="2702"/>
                </a:lnTo>
                <a:lnTo>
                  <a:pt x="3720" y="2702"/>
                </a:lnTo>
                <a:lnTo>
                  <a:pt x="3720" y="2702"/>
                </a:lnTo>
                <a:lnTo>
                  <a:pt x="3720" y="2702"/>
                </a:lnTo>
                <a:lnTo>
                  <a:pt x="3720" y="2702"/>
                </a:lnTo>
                <a:lnTo>
                  <a:pt x="3694" y="2727"/>
                </a:lnTo>
                <a:lnTo>
                  <a:pt x="3694" y="2752"/>
                </a:lnTo>
                <a:lnTo>
                  <a:pt x="3694" y="2752"/>
                </a:lnTo>
                <a:lnTo>
                  <a:pt x="3694" y="2752"/>
                </a:lnTo>
                <a:lnTo>
                  <a:pt x="3694" y="2752"/>
                </a:lnTo>
                <a:lnTo>
                  <a:pt x="3720" y="2752"/>
                </a:lnTo>
                <a:lnTo>
                  <a:pt x="3720" y="2777"/>
                </a:lnTo>
                <a:lnTo>
                  <a:pt x="3720" y="2752"/>
                </a:lnTo>
                <a:lnTo>
                  <a:pt x="3720" y="2752"/>
                </a:lnTo>
                <a:lnTo>
                  <a:pt x="3720" y="2752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44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720" y="2777"/>
                </a:lnTo>
                <a:lnTo>
                  <a:pt x="3694" y="2777"/>
                </a:lnTo>
                <a:lnTo>
                  <a:pt x="3694" y="2777"/>
                </a:lnTo>
                <a:lnTo>
                  <a:pt x="3694" y="2777"/>
                </a:lnTo>
                <a:lnTo>
                  <a:pt x="3694" y="2777"/>
                </a:lnTo>
                <a:lnTo>
                  <a:pt x="3694" y="2777"/>
                </a:lnTo>
                <a:lnTo>
                  <a:pt x="3694" y="2777"/>
                </a:lnTo>
                <a:lnTo>
                  <a:pt x="3694" y="2801"/>
                </a:lnTo>
                <a:lnTo>
                  <a:pt x="3694" y="2801"/>
                </a:lnTo>
                <a:lnTo>
                  <a:pt x="3694" y="2827"/>
                </a:lnTo>
                <a:lnTo>
                  <a:pt x="3694" y="2827"/>
                </a:lnTo>
                <a:lnTo>
                  <a:pt x="3694" y="2827"/>
                </a:lnTo>
                <a:lnTo>
                  <a:pt x="3694" y="2851"/>
                </a:lnTo>
                <a:lnTo>
                  <a:pt x="3670" y="2851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876"/>
                </a:lnTo>
                <a:lnTo>
                  <a:pt x="3670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876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00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720" y="2926"/>
                </a:lnTo>
                <a:lnTo>
                  <a:pt x="3720" y="2926"/>
                </a:lnTo>
                <a:lnTo>
                  <a:pt x="3694" y="2900"/>
                </a:lnTo>
                <a:lnTo>
                  <a:pt x="3694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00"/>
                </a:lnTo>
                <a:lnTo>
                  <a:pt x="3720" y="2926"/>
                </a:lnTo>
                <a:lnTo>
                  <a:pt x="3720" y="2926"/>
                </a:lnTo>
                <a:lnTo>
                  <a:pt x="3720" y="2926"/>
                </a:lnTo>
                <a:lnTo>
                  <a:pt x="3720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94" y="2926"/>
                </a:lnTo>
                <a:lnTo>
                  <a:pt x="3670" y="2926"/>
                </a:lnTo>
                <a:lnTo>
                  <a:pt x="3670" y="2926"/>
                </a:lnTo>
                <a:lnTo>
                  <a:pt x="3694" y="2926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70" y="2900"/>
                </a:lnTo>
                <a:lnTo>
                  <a:pt x="3645" y="2926"/>
                </a:lnTo>
                <a:lnTo>
                  <a:pt x="3645" y="2926"/>
                </a:lnTo>
                <a:lnTo>
                  <a:pt x="3645" y="2926"/>
                </a:lnTo>
                <a:lnTo>
                  <a:pt x="3645" y="2926"/>
                </a:lnTo>
                <a:lnTo>
                  <a:pt x="3645" y="2926"/>
                </a:lnTo>
                <a:lnTo>
                  <a:pt x="3621" y="2926"/>
                </a:lnTo>
                <a:lnTo>
                  <a:pt x="3621" y="2926"/>
                </a:lnTo>
                <a:lnTo>
                  <a:pt x="3645" y="2926"/>
                </a:lnTo>
                <a:lnTo>
                  <a:pt x="3645" y="2926"/>
                </a:lnTo>
                <a:lnTo>
                  <a:pt x="3645" y="2950"/>
                </a:lnTo>
                <a:lnTo>
                  <a:pt x="3621" y="2950"/>
                </a:lnTo>
                <a:lnTo>
                  <a:pt x="3621" y="2950"/>
                </a:lnTo>
                <a:lnTo>
                  <a:pt x="3595" y="2950"/>
                </a:lnTo>
                <a:lnTo>
                  <a:pt x="3595" y="2950"/>
                </a:lnTo>
                <a:lnTo>
                  <a:pt x="3571" y="3000"/>
                </a:lnTo>
                <a:lnTo>
                  <a:pt x="3571" y="3000"/>
                </a:lnTo>
                <a:lnTo>
                  <a:pt x="3571" y="3000"/>
                </a:lnTo>
                <a:lnTo>
                  <a:pt x="3571" y="3000"/>
                </a:lnTo>
                <a:lnTo>
                  <a:pt x="3546" y="3025"/>
                </a:lnTo>
                <a:lnTo>
                  <a:pt x="3546" y="3025"/>
                </a:lnTo>
                <a:lnTo>
                  <a:pt x="3546" y="3025"/>
                </a:lnTo>
                <a:lnTo>
                  <a:pt x="3546" y="3025"/>
                </a:lnTo>
                <a:lnTo>
                  <a:pt x="3546" y="3050"/>
                </a:lnTo>
                <a:lnTo>
                  <a:pt x="3571" y="3050"/>
                </a:lnTo>
                <a:lnTo>
                  <a:pt x="3571" y="3050"/>
                </a:lnTo>
                <a:lnTo>
                  <a:pt x="3571" y="3050"/>
                </a:lnTo>
                <a:lnTo>
                  <a:pt x="3571" y="3050"/>
                </a:lnTo>
                <a:lnTo>
                  <a:pt x="3571" y="3074"/>
                </a:lnTo>
                <a:lnTo>
                  <a:pt x="3571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46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46" y="3025"/>
                </a:lnTo>
                <a:lnTo>
                  <a:pt x="3546" y="3025"/>
                </a:lnTo>
                <a:lnTo>
                  <a:pt x="3546" y="3025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521" y="3050"/>
                </a:lnTo>
                <a:lnTo>
                  <a:pt x="3496" y="3050"/>
                </a:lnTo>
                <a:lnTo>
                  <a:pt x="3496" y="3050"/>
                </a:lnTo>
                <a:lnTo>
                  <a:pt x="3496" y="3074"/>
                </a:lnTo>
                <a:lnTo>
                  <a:pt x="3496" y="3074"/>
                </a:lnTo>
                <a:lnTo>
                  <a:pt x="3496" y="3074"/>
                </a:lnTo>
                <a:lnTo>
                  <a:pt x="3496" y="3074"/>
                </a:lnTo>
                <a:lnTo>
                  <a:pt x="3496" y="3074"/>
                </a:lnTo>
                <a:lnTo>
                  <a:pt x="3496" y="3074"/>
                </a:lnTo>
                <a:lnTo>
                  <a:pt x="3496" y="3074"/>
                </a:lnTo>
                <a:lnTo>
                  <a:pt x="3471" y="3074"/>
                </a:lnTo>
                <a:lnTo>
                  <a:pt x="3471" y="3074"/>
                </a:lnTo>
                <a:lnTo>
                  <a:pt x="3471" y="3074"/>
                </a:lnTo>
                <a:lnTo>
                  <a:pt x="3471" y="3074"/>
                </a:lnTo>
                <a:lnTo>
                  <a:pt x="3447" y="3074"/>
                </a:lnTo>
                <a:lnTo>
                  <a:pt x="3447" y="3074"/>
                </a:lnTo>
                <a:lnTo>
                  <a:pt x="3447" y="3074"/>
                </a:lnTo>
                <a:lnTo>
                  <a:pt x="3471" y="3074"/>
                </a:lnTo>
                <a:lnTo>
                  <a:pt x="3422" y="3099"/>
                </a:lnTo>
                <a:lnTo>
                  <a:pt x="3422" y="3099"/>
                </a:lnTo>
                <a:lnTo>
                  <a:pt x="3397" y="3099"/>
                </a:lnTo>
                <a:lnTo>
                  <a:pt x="3397" y="3124"/>
                </a:lnTo>
                <a:lnTo>
                  <a:pt x="3372" y="3124"/>
                </a:lnTo>
                <a:lnTo>
                  <a:pt x="3372" y="3124"/>
                </a:lnTo>
                <a:lnTo>
                  <a:pt x="3348" y="3149"/>
                </a:lnTo>
                <a:lnTo>
                  <a:pt x="3348" y="3149"/>
                </a:lnTo>
                <a:lnTo>
                  <a:pt x="3348" y="3149"/>
                </a:lnTo>
                <a:lnTo>
                  <a:pt x="3348" y="3173"/>
                </a:lnTo>
                <a:lnTo>
                  <a:pt x="3348" y="3173"/>
                </a:lnTo>
                <a:lnTo>
                  <a:pt x="3348" y="3173"/>
                </a:lnTo>
                <a:lnTo>
                  <a:pt x="3348" y="3173"/>
                </a:lnTo>
                <a:lnTo>
                  <a:pt x="3348" y="3173"/>
                </a:lnTo>
                <a:lnTo>
                  <a:pt x="3348" y="3173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198"/>
                </a:lnTo>
                <a:lnTo>
                  <a:pt x="3323" y="3223"/>
                </a:lnTo>
                <a:lnTo>
                  <a:pt x="3323" y="3223"/>
                </a:lnTo>
                <a:lnTo>
                  <a:pt x="3323" y="3223"/>
                </a:lnTo>
                <a:lnTo>
                  <a:pt x="3323" y="3223"/>
                </a:lnTo>
                <a:lnTo>
                  <a:pt x="3323" y="3223"/>
                </a:lnTo>
                <a:lnTo>
                  <a:pt x="3323" y="3223"/>
                </a:lnTo>
                <a:lnTo>
                  <a:pt x="3348" y="3223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48" y="3248"/>
                </a:lnTo>
                <a:lnTo>
                  <a:pt x="3323" y="3248"/>
                </a:lnTo>
                <a:lnTo>
                  <a:pt x="3323" y="3248"/>
                </a:lnTo>
                <a:lnTo>
                  <a:pt x="3323" y="3248"/>
                </a:lnTo>
                <a:lnTo>
                  <a:pt x="3323" y="3248"/>
                </a:lnTo>
                <a:lnTo>
                  <a:pt x="3323" y="3248"/>
                </a:lnTo>
                <a:lnTo>
                  <a:pt x="3323" y="3248"/>
                </a:lnTo>
                <a:lnTo>
                  <a:pt x="3323" y="3223"/>
                </a:lnTo>
                <a:lnTo>
                  <a:pt x="3323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72"/>
                </a:lnTo>
                <a:lnTo>
                  <a:pt x="3298" y="3272"/>
                </a:lnTo>
                <a:lnTo>
                  <a:pt x="3298" y="3272"/>
                </a:lnTo>
                <a:lnTo>
                  <a:pt x="3298" y="3272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98" y="3248"/>
                </a:lnTo>
                <a:lnTo>
                  <a:pt x="3273" y="3248"/>
                </a:lnTo>
                <a:lnTo>
                  <a:pt x="3273" y="3248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98" y="3223"/>
                </a:lnTo>
                <a:lnTo>
                  <a:pt x="3298" y="3223"/>
                </a:lnTo>
                <a:lnTo>
                  <a:pt x="3298" y="3198"/>
                </a:lnTo>
                <a:lnTo>
                  <a:pt x="3298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73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24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48" y="3198"/>
                </a:lnTo>
                <a:lnTo>
                  <a:pt x="3224" y="3198"/>
                </a:lnTo>
                <a:lnTo>
                  <a:pt x="3224" y="3198"/>
                </a:lnTo>
                <a:lnTo>
                  <a:pt x="3224" y="3198"/>
                </a:lnTo>
                <a:lnTo>
                  <a:pt x="3224" y="3198"/>
                </a:lnTo>
                <a:lnTo>
                  <a:pt x="3198" y="3198"/>
                </a:lnTo>
                <a:lnTo>
                  <a:pt x="3198" y="3198"/>
                </a:lnTo>
                <a:lnTo>
                  <a:pt x="3198" y="3198"/>
                </a:lnTo>
                <a:lnTo>
                  <a:pt x="3174" y="3198"/>
                </a:lnTo>
                <a:lnTo>
                  <a:pt x="3174" y="3198"/>
                </a:lnTo>
                <a:lnTo>
                  <a:pt x="3174" y="3223"/>
                </a:lnTo>
                <a:lnTo>
                  <a:pt x="3174" y="3223"/>
                </a:lnTo>
                <a:lnTo>
                  <a:pt x="3174" y="3223"/>
                </a:lnTo>
                <a:lnTo>
                  <a:pt x="3149" y="3223"/>
                </a:lnTo>
                <a:lnTo>
                  <a:pt x="3149" y="3223"/>
                </a:lnTo>
                <a:lnTo>
                  <a:pt x="3149" y="3223"/>
                </a:lnTo>
                <a:lnTo>
                  <a:pt x="3125" y="3248"/>
                </a:lnTo>
                <a:lnTo>
                  <a:pt x="3125" y="3248"/>
                </a:lnTo>
                <a:lnTo>
                  <a:pt x="3125" y="3248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297"/>
                </a:lnTo>
                <a:lnTo>
                  <a:pt x="3075" y="3297"/>
                </a:lnTo>
                <a:lnTo>
                  <a:pt x="3075" y="3297"/>
                </a:lnTo>
                <a:lnTo>
                  <a:pt x="3050" y="3322"/>
                </a:lnTo>
                <a:lnTo>
                  <a:pt x="3050" y="3322"/>
                </a:lnTo>
                <a:lnTo>
                  <a:pt x="3050" y="3322"/>
                </a:lnTo>
                <a:lnTo>
                  <a:pt x="3050" y="3322"/>
                </a:lnTo>
                <a:lnTo>
                  <a:pt x="3026" y="3322"/>
                </a:lnTo>
                <a:lnTo>
                  <a:pt x="3026" y="3322"/>
                </a:lnTo>
                <a:lnTo>
                  <a:pt x="3026" y="3322"/>
                </a:lnTo>
                <a:lnTo>
                  <a:pt x="3050" y="3322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26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22"/>
                </a:lnTo>
                <a:lnTo>
                  <a:pt x="3026" y="3322"/>
                </a:lnTo>
                <a:lnTo>
                  <a:pt x="3026" y="3322"/>
                </a:lnTo>
                <a:lnTo>
                  <a:pt x="3026" y="3322"/>
                </a:lnTo>
                <a:lnTo>
                  <a:pt x="3026" y="3322"/>
                </a:lnTo>
                <a:lnTo>
                  <a:pt x="3000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96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72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51" y="3396"/>
                </a:lnTo>
                <a:lnTo>
                  <a:pt x="2951" y="3396"/>
                </a:lnTo>
                <a:lnTo>
                  <a:pt x="2976" y="3396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422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2976" y="3396"/>
                </a:lnTo>
                <a:lnTo>
                  <a:pt x="3000" y="3396"/>
                </a:lnTo>
                <a:lnTo>
                  <a:pt x="3000" y="3396"/>
                </a:lnTo>
                <a:lnTo>
                  <a:pt x="3000" y="3396"/>
                </a:lnTo>
                <a:lnTo>
                  <a:pt x="3000" y="3396"/>
                </a:lnTo>
                <a:lnTo>
                  <a:pt x="3000" y="3396"/>
                </a:lnTo>
                <a:lnTo>
                  <a:pt x="3000" y="3372"/>
                </a:lnTo>
                <a:lnTo>
                  <a:pt x="3000" y="3372"/>
                </a:lnTo>
                <a:lnTo>
                  <a:pt x="3000" y="3372"/>
                </a:lnTo>
                <a:lnTo>
                  <a:pt x="3000" y="3372"/>
                </a:lnTo>
                <a:lnTo>
                  <a:pt x="3000" y="3372"/>
                </a:lnTo>
                <a:lnTo>
                  <a:pt x="2976" y="3372"/>
                </a:lnTo>
                <a:lnTo>
                  <a:pt x="3000" y="3347"/>
                </a:lnTo>
                <a:lnTo>
                  <a:pt x="3000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2976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47"/>
                </a:lnTo>
                <a:lnTo>
                  <a:pt x="3000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72"/>
                </a:lnTo>
                <a:lnTo>
                  <a:pt x="3026" y="3396"/>
                </a:lnTo>
                <a:lnTo>
                  <a:pt x="3026" y="3396"/>
                </a:lnTo>
                <a:lnTo>
                  <a:pt x="3026" y="3396"/>
                </a:lnTo>
                <a:lnTo>
                  <a:pt x="3026" y="3396"/>
                </a:lnTo>
                <a:lnTo>
                  <a:pt x="3026" y="3396"/>
                </a:lnTo>
                <a:lnTo>
                  <a:pt x="3026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96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96"/>
                </a:lnTo>
                <a:lnTo>
                  <a:pt x="3050" y="3396"/>
                </a:lnTo>
                <a:lnTo>
                  <a:pt x="3075" y="3396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72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75" y="3347"/>
                </a:lnTo>
                <a:lnTo>
                  <a:pt x="3075" y="3347"/>
                </a:lnTo>
                <a:lnTo>
                  <a:pt x="3075" y="3347"/>
                </a:lnTo>
                <a:lnTo>
                  <a:pt x="3075" y="3347"/>
                </a:lnTo>
                <a:lnTo>
                  <a:pt x="3075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47"/>
                </a:lnTo>
                <a:lnTo>
                  <a:pt x="3050" y="3322"/>
                </a:lnTo>
                <a:lnTo>
                  <a:pt x="3050" y="3322"/>
                </a:lnTo>
                <a:lnTo>
                  <a:pt x="3050" y="3322"/>
                </a:lnTo>
                <a:lnTo>
                  <a:pt x="3050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22"/>
                </a:lnTo>
                <a:lnTo>
                  <a:pt x="3075" y="3347"/>
                </a:lnTo>
                <a:lnTo>
                  <a:pt x="3075" y="3347"/>
                </a:lnTo>
                <a:lnTo>
                  <a:pt x="3075" y="3347"/>
                </a:lnTo>
                <a:lnTo>
                  <a:pt x="3075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75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96"/>
                </a:lnTo>
                <a:lnTo>
                  <a:pt x="3099" y="3396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099" y="3372"/>
                </a:lnTo>
                <a:lnTo>
                  <a:pt x="3125" y="3372"/>
                </a:lnTo>
                <a:lnTo>
                  <a:pt x="3125" y="3347"/>
                </a:lnTo>
                <a:lnTo>
                  <a:pt x="3125" y="3347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25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49" y="3372"/>
                </a:lnTo>
                <a:lnTo>
                  <a:pt x="3125" y="3347"/>
                </a:lnTo>
                <a:lnTo>
                  <a:pt x="3125" y="3347"/>
                </a:lnTo>
                <a:lnTo>
                  <a:pt x="3125" y="3347"/>
                </a:lnTo>
                <a:lnTo>
                  <a:pt x="3125" y="3347"/>
                </a:lnTo>
                <a:lnTo>
                  <a:pt x="3125" y="3347"/>
                </a:lnTo>
                <a:lnTo>
                  <a:pt x="3125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47"/>
                </a:lnTo>
                <a:lnTo>
                  <a:pt x="3149" y="3322"/>
                </a:lnTo>
                <a:lnTo>
                  <a:pt x="3174" y="3322"/>
                </a:lnTo>
                <a:lnTo>
                  <a:pt x="3174" y="3322"/>
                </a:lnTo>
                <a:lnTo>
                  <a:pt x="3174" y="3322"/>
                </a:lnTo>
                <a:lnTo>
                  <a:pt x="3174" y="3322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74" y="3297"/>
                </a:lnTo>
                <a:lnTo>
                  <a:pt x="3198" y="3272"/>
                </a:lnTo>
                <a:lnTo>
                  <a:pt x="3198" y="3272"/>
                </a:lnTo>
                <a:lnTo>
                  <a:pt x="3198" y="3272"/>
                </a:lnTo>
                <a:lnTo>
                  <a:pt x="3198" y="3272"/>
                </a:lnTo>
                <a:lnTo>
                  <a:pt x="3198" y="3272"/>
                </a:lnTo>
                <a:lnTo>
                  <a:pt x="3198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97"/>
                </a:lnTo>
                <a:lnTo>
                  <a:pt x="3224" y="3297"/>
                </a:lnTo>
                <a:lnTo>
                  <a:pt x="3248" y="3297"/>
                </a:lnTo>
                <a:lnTo>
                  <a:pt x="3248" y="3297"/>
                </a:lnTo>
                <a:lnTo>
                  <a:pt x="3248" y="3297"/>
                </a:lnTo>
                <a:lnTo>
                  <a:pt x="3248" y="3297"/>
                </a:lnTo>
                <a:lnTo>
                  <a:pt x="3224" y="3297"/>
                </a:lnTo>
                <a:lnTo>
                  <a:pt x="3224" y="3297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72"/>
                </a:lnTo>
                <a:lnTo>
                  <a:pt x="3224" y="3297"/>
                </a:lnTo>
                <a:lnTo>
                  <a:pt x="3198" y="3297"/>
                </a:lnTo>
                <a:lnTo>
                  <a:pt x="3198" y="3297"/>
                </a:lnTo>
                <a:lnTo>
                  <a:pt x="3198" y="3297"/>
                </a:lnTo>
                <a:lnTo>
                  <a:pt x="3198" y="3297"/>
                </a:lnTo>
                <a:lnTo>
                  <a:pt x="3198" y="3297"/>
                </a:lnTo>
                <a:lnTo>
                  <a:pt x="3198" y="3322"/>
                </a:lnTo>
                <a:lnTo>
                  <a:pt x="3198" y="3322"/>
                </a:lnTo>
                <a:lnTo>
                  <a:pt x="3198" y="3322"/>
                </a:lnTo>
                <a:lnTo>
                  <a:pt x="3198" y="3322"/>
                </a:lnTo>
                <a:lnTo>
                  <a:pt x="3198" y="3322"/>
                </a:lnTo>
                <a:lnTo>
                  <a:pt x="3224" y="3322"/>
                </a:lnTo>
                <a:lnTo>
                  <a:pt x="3224" y="3322"/>
                </a:lnTo>
                <a:lnTo>
                  <a:pt x="3224" y="3322"/>
                </a:lnTo>
                <a:lnTo>
                  <a:pt x="3224" y="3322"/>
                </a:lnTo>
                <a:lnTo>
                  <a:pt x="3224" y="3322"/>
                </a:lnTo>
                <a:lnTo>
                  <a:pt x="3248" y="3322"/>
                </a:lnTo>
                <a:lnTo>
                  <a:pt x="3248" y="3322"/>
                </a:lnTo>
                <a:lnTo>
                  <a:pt x="3273" y="3322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297"/>
                </a:lnTo>
                <a:lnTo>
                  <a:pt x="3273" y="3322"/>
                </a:lnTo>
                <a:lnTo>
                  <a:pt x="3273" y="3322"/>
                </a:lnTo>
                <a:lnTo>
                  <a:pt x="3273" y="3322"/>
                </a:lnTo>
                <a:lnTo>
                  <a:pt x="3273" y="3322"/>
                </a:lnTo>
                <a:lnTo>
                  <a:pt x="3273" y="3322"/>
                </a:lnTo>
                <a:lnTo>
                  <a:pt x="3298" y="3322"/>
                </a:lnTo>
                <a:lnTo>
                  <a:pt x="3298" y="3322"/>
                </a:lnTo>
                <a:lnTo>
                  <a:pt x="3298" y="3322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298" y="3297"/>
                </a:lnTo>
                <a:lnTo>
                  <a:pt x="3323" y="3272"/>
                </a:lnTo>
                <a:lnTo>
                  <a:pt x="3323" y="3272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322"/>
                </a:lnTo>
                <a:lnTo>
                  <a:pt x="3323" y="3322"/>
                </a:lnTo>
                <a:lnTo>
                  <a:pt x="3323" y="3322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23" y="3297"/>
                </a:lnTo>
                <a:lnTo>
                  <a:pt x="3348" y="3297"/>
                </a:lnTo>
                <a:lnTo>
                  <a:pt x="3348" y="3297"/>
                </a:lnTo>
                <a:lnTo>
                  <a:pt x="3348" y="3297"/>
                </a:lnTo>
                <a:lnTo>
                  <a:pt x="3323" y="3272"/>
                </a:lnTo>
                <a:lnTo>
                  <a:pt x="3323" y="3272"/>
                </a:lnTo>
                <a:lnTo>
                  <a:pt x="3323" y="3272"/>
                </a:lnTo>
                <a:lnTo>
                  <a:pt x="3348" y="3272"/>
                </a:lnTo>
                <a:lnTo>
                  <a:pt x="3348" y="3272"/>
                </a:lnTo>
                <a:lnTo>
                  <a:pt x="3348" y="3272"/>
                </a:lnTo>
                <a:lnTo>
                  <a:pt x="3348" y="3272"/>
                </a:lnTo>
                <a:lnTo>
                  <a:pt x="3348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72"/>
                </a:lnTo>
                <a:lnTo>
                  <a:pt x="3372" y="3248"/>
                </a:lnTo>
                <a:lnTo>
                  <a:pt x="3372" y="3248"/>
                </a:lnTo>
                <a:lnTo>
                  <a:pt x="3372" y="3248"/>
                </a:lnTo>
                <a:lnTo>
                  <a:pt x="3372" y="3248"/>
                </a:lnTo>
                <a:lnTo>
                  <a:pt x="3372" y="3248"/>
                </a:lnTo>
                <a:lnTo>
                  <a:pt x="3372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397" y="3248"/>
                </a:lnTo>
                <a:lnTo>
                  <a:pt x="3422" y="3248"/>
                </a:lnTo>
                <a:lnTo>
                  <a:pt x="3422" y="3248"/>
                </a:lnTo>
                <a:lnTo>
                  <a:pt x="3422" y="3248"/>
                </a:lnTo>
                <a:lnTo>
                  <a:pt x="3422" y="3248"/>
                </a:lnTo>
                <a:lnTo>
                  <a:pt x="3422" y="3248"/>
                </a:lnTo>
                <a:lnTo>
                  <a:pt x="3422" y="3248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72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22" y="3297"/>
                </a:lnTo>
                <a:lnTo>
                  <a:pt x="3447" y="3297"/>
                </a:lnTo>
                <a:lnTo>
                  <a:pt x="3447" y="3297"/>
                </a:lnTo>
                <a:lnTo>
                  <a:pt x="3447" y="3297"/>
                </a:lnTo>
                <a:lnTo>
                  <a:pt x="3447" y="3297"/>
                </a:lnTo>
                <a:lnTo>
                  <a:pt x="3447" y="3297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72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47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71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23"/>
                </a:lnTo>
                <a:lnTo>
                  <a:pt x="3496" y="3223"/>
                </a:lnTo>
                <a:lnTo>
                  <a:pt x="3496" y="3223"/>
                </a:lnTo>
                <a:lnTo>
                  <a:pt x="3496" y="3223"/>
                </a:lnTo>
                <a:lnTo>
                  <a:pt x="3496" y="3223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48"/>
                </a:lnTo>
                <a:lnTo>
                  <a:pt x="3496" y="3223"/>
                </a:lnTo>
                <a:lnTo>
                  <a:pt x="3496" y="3223"/>
                </a:lnTo>
                <a:lnTo>
                  <a:pt x="3496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48"/>
                </a:lnTo>
                <a:lnTo>
                  <a:pt x="3521" y="3248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21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71" y="3198"/>
                </a:lnTo>
                <a:lnTo>
                  <a:pt x="3546" y="3173"/>
                </a:lnTo>
                <a:lnTo>
                  <a:pt x="3546" y="3173"/>
                </a:lnTo>
                <a:lnTo>
                  <a:pt x="3546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198"/>
                </a:lnTo>
                <a:lnTo>
                  <a:pt x="3546" y="3223"/>
                </a:lnTo>
                <a:lnTo>
                  <a:pt x="3546" y="3223"/>
                </a:lnTo>
                <a:lnTo>
                  <a:pt x="3546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46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223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71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621" y="3173"/>
                </a:lnTo>
                <a:lnTo>
                  <a:pt x="3621" y="3173"/>
                </a:lnTo>
                <a:lnTo>
                  <a:pt x="3621" y="3173"/>
                </a:lnTo>
                <a:lnTo>
                  <a:pt x="3621" y="3173"/>
                </a:lnTo>
                <a:lnTo>
                  <a:pt x="3621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98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73"/>
                </a:lnTo>
                <a:lnTo>
                  <a:pt x="3595" y="3149"/>
                </a:lnTo>
                <a:lnTo>
                  <a:pt x="3595" y="3149"/>
                </a:lnTo>
                <a:lnTo>
                  <a:pt x="3595" y="3149"/>
                </a:lnTo>
                <a:lnTo>
                  <a:pt x="3595" y="3149"/>
                </a:lnTo>
                <a:lnTo>
                  <a:pt x="3595" y="3149"/>
                </a:lnTo>
                <a:lnTo>
                  <a:pt x="3571" y="3173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71" y="3173"/>
                </a:lnTo>
                <a:lnTo>
                  <a:pt x="3546" y="3173"/>
                </a:lnTo>
                <a:lnTo>
                  <a:pt x="3546" y="3173"/>
                </a:lnTo>
                <a:lnTo>
                  <a:pt x="3546" y="3149"/>
                </a:lnTo>
                <a:lnTo>
                  <a:pt x="3546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49"/>
                </a:lnTo>
                <a:lnTo>
                  <a:pt x="3571" y="3124"/>
                </a:lnTo>
                <a:lnTo>
                  <a:pt x="3571" y="3124"/>
                </a:lnTo>
                <a:lnTo>
                  <a:pt x="3571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595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124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21" y="3124"/>
                </a:lnTo>
                <a:lnTo>
                  <a:pt x="3621" y="3124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21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99"/>
                </a:lnTo>
                <a:lnTo>
                  <a:pt x="3645" y="3074"/>
                </a:lnTo>
                <a:lnTo>
                  <a:pt x="3670" y="3074"/>
                </a:lnTo>
                <a:lnTo>
                  <a:pt x="3670" y="3099"/>
                </a:lnTo>
                <a:lnTo>
                  <a:pt x="3670" y="3099"/>
                </a:lnTo>
                <a:lnTo>
                  <a:pt x="3670" y="3099"/>
                </a:lnTo>
                <a:lnTo>
                  <a:pt x="3670" y="3099"/>
                </a:lnTo>
                <a:lnTo>
                  <a:pt x="3670" y="3099"/>
                </a:lnTo>
                <a:lnTo>
                  <a:pt x="3670" y="3099"/>
                </a:lnTo>
                <a:lnTo>
                  <a:pt x="3670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99"/>
                </a:lnTo>
                <a:lnTo>
                  <a:pt x="3694" y="3074"/>
                </a:lnTo>
                <a:lnTo>
                  <a:pt x="3694" y="3074"/>
                </a:lnTo>
                <a:lnTo>
                  <a:pt x="3670" y="3074"/>
                </a:lnTo>
                <a:lnTo>
                  <a:pt x="3670" y="3074"/>
                </a:lnTo>
                <a:lnTo>
                  <a:pt x="3670" y="3074"/>
                </a:lnTo>
                <a:lnTo>
                  <a:pt x="3670" y="3074"/>
                </a:lnTo>
                <a:lnTo>
                  <a:pt x="3670" y="3074"/>
                </a:lnTo>
                <a:lnTo>
                  <a:pt x="3670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74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694" y="3050"/>
                </a:lnTo>
                <a:lnTo>
                  <a:pt x="3720" y="3050"/>
                </a:lnTo>
                <a:lnTo>
                  <a:pt x="3720" y="3050"/>
                </a:lnTo>
                <a:lnTo>
                  <a:pt x="3720" y="3074"/>
                </a:lnTo>
                <a:lnTo>
                  <a:pt x="3720" y="3074"/>
                </a:lnTo>
                <a:lnTo>
                  <a:pt x="3720" y="3074"/>
                </a:lnTo>
                <a:lnTo>
                  <a:pt x="3720" y="3074"/>
                </a:lnTo>
                <a:lnTo>
                  <a:pt x="3720" y="3074"/>
                </a:lnTo>
                <a:lnTo>
                  <a:pt x="3744" y="3050"/>
                </a:lnTo>
                <a:lnTo>
                  <a:pt x="3720" y="3050"/>
                </a:lnTo>
                <a:lnTo>
                  <a:pt x="3720" y="3050"/>
                </a:lnTo>
                <a:lnTo>
                  <a:pt x="3720" y="3050"/>
                </a:lnTo>
                <a:lnTo>
                  <a:pt x="3720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69" y="3050"/>
                </a:lnTo>
                <a:lnTo>
                  <a:pt x="3769" y="3050"/>
                </a:lnTo>
                <a:lnTo>
                  <a:pt x="3744" y="3050"/>
                </a:lnTo>
                <a:lnTo>
                  <a:pt x="3744" y="3050"/>
                </a:lnTo>
                <a:lnTo>
                  <a:pt x="3769" y="3025"/>
                </a:lnTo>
                <a:lnTo>
                  <a:pt x="3769" y="3025"/>
                </a:lnTo>
                <a:lnTo>
                  <a:pt x="3744" y="3025"/>
                </a:lnTo>
                <a:lnTo>
                  <a:pt x="3744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50"/>
                </a:lnTo>
                <a:lnTo>
                  <a:pt x="3769" y="3050"/>
                </a:lnTo>
                <a:lnTo>
                  <a:pt x="3769" y="3050"/>
                </a:lnTo>
                <a:lnTo>
                  <a:pt x="3769" y="3050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69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00"/>
                </a:lnTo>
                <a:lnTo>
                  <a:pt x="3794" y="3000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794" y="3025"/>
                </a:lnTo>
                <a:lnTo>
                  <a:pt x="3819" y="3025"/>
                </a:lnTo>
                <a:lnTo>
                  <a:pt x="3819" y="3025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3000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75"/>
                </a:lnTo>
                <a:lnTo>
                  <a:pt x="3819" y="2950"/>
                </a:lnTo>
                <a:lnTo>
                  <a:pt x="3819" y="2950"/>
                </a:lnTo>
                <a:lnTo>
                  <a:pt x="3819" y="2950"/>
                </a:lnTo>
                <a:lnTo>
                  <a:pt x="3819" y="2975"/>
                </a:lnTo>
                <a:lnTo>
                  <a:pt x="3794" y="2975"/>
                </a:lnTo>
                <a:lnTo>
                  <a:pt x="3794" y="2950"/>
                </a:lnTo>
                <a:lnTo>
                  <a:pt x="3794" y="2950"/>
                </a:lnTo>
                <a:lnTo>
                  <a:pt x="3819" y="2950"/>
                </a:lnTo>
                <a:lnTo>
                  <a:pt x="3819" y="2950"/>
                </a:lnTo>
                <a:lnTo>
                  <a:pt x="3819" y="2950"/>
                </a:lnTo>
                <a:lnTo>
                  <a:pt x="3819" y="2950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44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00"/>
                </a:lnTo>
                <a:lnTo>
                  <a:pt x="3868" y="2900"/>
                </a:lnTo>
                <a:lnTo>
                  <a:pt x="3868" y="2900"/>
                </a:lnTo>
                <a:lnTo>
                  <a:pt x="3868" y="2900"/>
                </a:lnTo>
                <a:lnTo>
                  <a:pt x="3868" y="2926"/>
                </a:lnTo>
                <a:lnTo>
                  <a:pt x="3868" y="2926"/>
                </a:lnTo>
                <a:lnTo>
                  <a:pt x="3868" y="2900"/>
                </a:lnTo>
                <a:lnTo>
                  <a:pt x="3868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26"/>
                </a:lnTo>
                <a:lnTo>
                  <a:pt x="3893" y="2926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893" y="2900"/>
                </a:lnTo>
                <a:lnTo>
                  <a:pt x="3918" y="2900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51"/>
                </a:lnTo>
                <a:lnTo>
                  <a:pt x="3918" y="2851"/>
                </a:lnTo>
                <a:lnTo>
                  <a:pt x="3918" y="2851"/>
                </a:lnTo>
                <a:lnTo>
                  <a:pt x="3918" y="2876"/>
                </a:lnTo>
                <a:lnTo>
                  <a:pt x="3918" y="2876"/>
                </a:lnTo>
                <a:lnTo>
                  <a:pt x="3918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76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43" y="2851"/>
                </a:lnTo>
                <a:lnTo>
                  <a:pt x="3967" y="2851"/>
                </a:lnTo>
                <a:lnTo>
                  <a:pt x="3967" y="2851"/>
                </a:lnTo>
                <a:lnTo>
                  <a:pt x="3967" y="2851"/>
                </a:lnTo>
                <a:lnTo>
                  <a:pt x="3967" y="2851"/>
                </a:lnTo>
                <a:lnTo>
                  <a:pt x="3943" y="2851"/>
                </a:lnTo>
                <a:lnTo>
                  <a:pt x="3967" y="2851"/>
                </a:lnTo>
                <a:lnTo>
                  <a:pt x="3967" y="2851"/>
                </a:lnTo>
                <a:lnTo>
                  <a:pt x="3967" y="2851"/>
                </a:lnTo>
                <a:lnTo>
                  <a:pt x="3967" y="2827"/>
                </a:lnTo>
                <a:lnTo>
                  <a:pt x="3967" y="2827"/>
                </a:lnTo>
                <a:lnTo>
                  <a:pt x="3967" y="2827"/>
                </a:lnTo>
                <a:lnTo>
                  <a:pt x="3967" y="2827"/>
                </a:lnTo>
                <a:lnTo>
                  <a:pt x="3967" y="2827"/>
                </a:lnTo>
                <a:lnTo>
                  <a:pt x="3967" y="2827"/>
                </a:lnTo>
                <a:lnTo>
                  <a:pt x="3967" y="2827"/>
                </a:lnTo>
                <a:lnTo>
                  <a:pt x="3992" y="2827"/>
                </a:lnTo>
                <a:lnTo>
                  <a:pt x="3992" y="2801"/>
                </a:lnTo>
                <a:lnTo>
                  <a:pt x="3992" y="2801"/>
                </a:lnTo>
                <a:lnTo>
                  <a:pt x="3992" y="2827"/>
                </a:lnTo>
                <a:lnTo>
                  <a:pt x="3992" y="2827"/>
                </a:lnTo>
                <a:lnTo>
                  <a:pt x="4017" y="2827"/>
                </a:lnTo>
                <a:lnTo>
                  <a:pt x="4017" y="2827"/>
                </a:lnTo>
                <a:lnTo>
                  <a:pt x="4017" y="2827"/>
                </a:lnTo>
                <a:lnTo>
                  <a:pt x="4017" y="2827"/>
                </a:lnTo>
                <a:lnTo>
                  <a:pt x="4017" y="2827"/>
                </a:lnTo>
                <a:lnTo>
                  <a:pt x="4017" y="2827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17" y="2827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17" y="2801"/>
                </a:lnTo>
                <a:lnTo>
                  <a:pt x="4017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777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42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777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801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52"/>
                </a:lnTo>
                <a:lnTo>
                  <a:pt x="4091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77"/>
                </a:lnTo>
                <a:lnTo>
                  <a:pt x="4067" y="2777"/>
                </a:lnTo>
                <a:lnTo>
                  <a:pt x="4067" y="2777"/>
                </a:lnTo>
                <a:lnTo>
                  <a:pt x="4042" y="2777"/>
                </a:lnTo>
                <a:lnTo>
                  <a:pt x="4067" y="2777"/>
                </a:lnTo>
                <a:lnTo>
                  <a:pt x="4067" y="2752"/>
                </a:lnTo>
                <a:lnTo>
                  <a:pt x="4067" y="2752"/>
                </a:lnTo>
                <a:lnTo>
                  <a:pt x="4042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67" y="2752"/>
                </a:lnTo>
                <a:lnTo>
                  <a:pt x="4091" y="2752"/>
                </a:lnTo>
                <a:lnTo>
                  <a:pt x="4091" y="2752"/>
                </a:lnTo>
                <a:lnTo>
                  <a:pt x="4091" y="2752"/>
                </a:lnTo>
                <a:lnTo>
                  <a:pt x="4091" y="2752"/>
                </a:lnTo>
                <a:lnTo>
                  <a:pt x="4091" y="2752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27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117" y="2702"/>
                </a:lnTo>
                <a:lnTo>
                  <a:pt x="4117" y="2702"/>
                </a:lnTo>
                <a:lnTo>
                  <a:pt x="4117" y="2702"/>
                </a:lnTo>
                <a:lnTo>
                  <a:pt x="4091" y="2702"/>
                </a:lnTo>
                <a:lnTo>
                  <a:pt x="4091" y="2702"/>
                </a:lnTo>
                <a:lnTo>
                  <a:pt x="4117" y="2702"/>
                </a:lnTo>
                <a:lnTo>
                  <a:pt x="4117" y="2702"/>
                </a:lnTo>
                <a:lnTo>
                  <a:pt x="4117" y="2702"/>
                </a:lnTo>
                <a:lnTo>
                  <a:pt x="4117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41" y="2677"/>
                </a:lnTo>
                <a:lnTo>
                  <a:pt x="4166" y="2677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53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28"/>
                </a:lnTo>
                <a:lnTo>
                  <a:pt x="4166" y="2603"/>
                </a:lnTo>
                <a:lnTo>
                  <a:pt x="4166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41" y="2603"/>
                </a:lnTo>
                <a:lnTo>
                  <a:pt x="4117" y="2603"/>
                </a:lnTo>
                <a:lnTo>
                  <a:pt x="4117" y="2603"/>
                </a:lnTo>
                <a:lnTo>
                  <a:pt x="4117" y="2603"/>
                </a:lnTo>
                <a:lnTo>
                  <a:pt x="4117" y="2603"/>
                </a:lnTo>
                <a:lnTo>
                  <a:pt x="4117" y="2603"/>
                </a:lnTo>
                <a:lnTo>
                  <a:pt x="4117" y="2603"/>
                </a:lnTo>
                <a:lnTo>
                  <a:pt x="4091" y="2603"/>
                </a:lnTo>
                <a:lnTo>
                  <a:pt x="4091" y="2603"/>
                </a:lnTo>
                <a:lnTo>
                  <a:pt x="4091" y="2603"/>
                </a:lnTo>
                <a:lnTo>
                  <a:pt x="4091" y="2603"/>
                </a:lnTo>
                <a:lnTo>
                  <a:pt x="4067" y="2603"/>
                </a:lnTo>
                <a:lnTo>
                  <a:pt x="4067" y="2603"/>
                </a:lnTo>
                <a:lnTo>
                  <a:pt x="4067" y="2603"/>
                </a:lnTo>
                <a:lnTo>
                  <a:pt x="4067" y="2603"/>
                </a:lnTo>
                <a:lnTo>
                  <a:pt x="4067" y="2603"/>
                </a:lnTo>
                <a:lnTo>
                  <a:pt x="4067" y="2603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67" y="2578"/>
                </a:lnTo>
                <a:lnTo>
                  <a:pt x="4091" y="2578"/>
                </a:lnTo>
                <a:lnTo>
                  <a:pt x="4091" y="2554"/>
                </a:lnTo>
                <a:lnTo>
                  <a:pt x="4067" y="2554"/>
                </a:lnTo>
                <a:lnTo>
                  <a:pt x="4067" y="2554"/>
                </a:lnTo>
                <a:lnTo>
                  <a:pt x="4067" y="2554"/>
                </a:lnTo>
                <a:lnTo>
                  <a:pt x="4067" y="2554"/>
                </a:lnTo>
                <a:lnTo>
                  <a:pt x="4091" y="2554"/>
                </a:lnTo>
                <a:lnTo>
                  <a:pt x="4091" y="2554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67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091" y="2529"/>
                </a:lnTo>
                <a:lnTo>
                  <a:pt x="4117" y="2529"/>
                </a:lnTo>
                <a:lnTo>
                  <a:pt x="4117" y="2529"/>
                </a:lnTo>
                <a:lnTo>
                  <a:pt x="4117" y="2529"/>
                </a:lnTo>
                <a:lnTo>
                  <a:pt x="4117" y="2529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17" y="2504"/>
                </a:lnTo>
                <a:lnTo>
                  <a:pt x="4141" y="2504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17" y="2479"/>
                </a:lnTo>
                <a:lnTo>
                  <a:pt x="4117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79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41" y="2454"/>
                </a:lnTo>
                <a:lnTo>
                  <a:pt x="4166" y="2454"/>
                </a:lnTo>
                <a:lnTo>
                  <a:pt x="4166" y="2454"/>
                </a:lnTo>
                <a:lnTo>
                  <a:pt x="4166" y="2454"/>
                </a:lnTo>
                <a:lnTo>
                  <a:pt x="4166" y="2454"/>
                </a:lnTo>
                <a:lnTo>
                  <a:pt x="4166" y="2454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54"/>
                </a:lnTo>
                <a:lnTo>
                  <a:pt x="4166" y="2454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66" y="2479"/>
                </a:lnTo>
                <a:lnTo>
                  <a:pt x="4190" y="2479"/>
                </a:lnTo>
                <a:lnTo>
                  <a:pt x="4190" y="2479"/>
                </a:lnTo>
                <a:lnTo>
                  <a:pt x="4190" y="2479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54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66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190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16" y="2430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404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80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31"/>
                </a:lnTo>
                <a:lnTo>
                  <a:pt x="4216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190" y="2331"/>
                </a:lnTo>
                <a:lnTo>
                  <a:pt x="4216" y="2331"/>
                </a:lnTo>
                <a:lnTo>
                  <a:pt x="4216" y="2331"/>
                </a:lnTo>
                <a:lnTo>
                  <a:pt x="4216" y="2331"/>
                </a:lnTo>
                <a:lnTo>
                  <a:pt x="4216" y="2331"/>
                </a:lnTo>
                <a:lnTo>
                  <a:pt x="4216" y="2355"/>
                </a:lnTo>
                <a:lnTo>
                  <a:pt x="4216" y="2331"/>
                </a:lnTo>
                <a:lnTo>
                  <a:pt x="4216" y="2331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16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55"/>
                </a:lnTo>
                <a:lnTo>
                  <a:pt x="4240" y="2331"/>
                </a:lnTo>
                <a:lnTo>
                  <a:pt x="4240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31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305"/>
                </a:lnTo>
                <a:lnTo>
                  <a:pt x="4265" y="2281"/>
                </a:lnTo>
                <a:lnTo>
                  <a:pt x="4265" y="2281"/>
                </a:lnTo>
                <a:lnTo>
                  <a:pt x="4290" y="2281"/>
                </a:lnTo>
                <a:lnTo>
                  <a:pt x="4290" y="2281"/>
                </a:lnTo>
                <a:lnTo>
                  <a:pt x="4290" y="2281"/>
                </a:lnTo>
                <a:lnTo>
                  <a:pt x="4290" y="2281"/>
                </a:lnTo>
                <a:lnTo>
                  <a:pt x="4290" y="2256"/>
                </a:lnTo>
                <a:lnTo>
                  <a:pt x="4290" y="2256"/>
                </a:lnTo>
                <a:lnTo>
                  <a:pt x="4290" y="2256"/>
                </a:lnTo>
                <a:lnTo>
                  <a:pt x="4290" y="2256"/>
                </a:lnTo>
                <a:lnTo>
                  <a:pt x="4290" y="2256"/>
                </a:lnTo>
                <a:lnTo>
                  <a:pt x="4290" y="2256"/>
                </a:lnTo>
                <a:lnTo>
                  <a:pt x="4290" y="2256"/>
                </a:lnTo>
                <a:lnTo>
                  <a:pt x="4315" y="2256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56"/>
                </a:lnTo>
                <a:lnTo>
                  <a:pt x="4339" y="2231"/>
                </a:lnTo>
                <a:lnTo>
                  <a:pt x="4339" y="2231"/>
                </a:lnTo>
                <a:lnTo>
                  <a:pt x="4315" y="2231"/>
                </a:lnTo>
                <a:lnTo>
                  <a:pt x="4315" y="2231"/>
                </a:lnTo>
                <a:lnTo>
                  <a:pt x="4315" y="2206"/>
                </a:lnTo>
                <a:lnTo>
                  <a:pt x="4315" y="2206"/>
                </a:lnTo>
                <a:lnTo>
                  <a:pt x="4315" y="2206"/>
                </a:lnTo>
                <a:lnTo>
                  <a:pt x="4315" y="2206"/>
                </a:lnTo>
                <a:lnTo>
                  <a:pt x="4315" y="2206"/>
                </a:lnTo>
                <a:lnTo>
                  <a:pt x="4339" y="2206"/>
                </a:lnTo>
                <a:lnTo>
                  <a:pt x="4339" y="2206"/>
                </a:lnTo>
                <a:lnTo>
                  <a:pt x="4339" y="2181"/>
                </a:lnTo>
                <a:lnTo>
                  <a:pt x="4339" y="2181"/>
                </a:lnTo>
                <a:lnTo>
                  <a:pt x="4339" y="2181"/>
                </a:lnTo>
                <a:lnTo>
                  <a:pt x="4339" y="2181"/>
                </a:lnTo>
                <a:lnTo>
                  <a:pt x="4364" y="2181"/>
                </a:lnTo>
                <a:lnTo>
                  <a:pt x="4364" y="2181"/>
                </a:lnTo>
                <a:lnTo>
                  <a:pt x="4364" y="2181"/>
                </a:lnTo>
                <a:lnTo>
                  <a:pt x="4364" y="2181"/>
                </a:lnTo>
                <a:lnTo>
                  <a:pt x="4364" y="2181"/>
                </a:lnTo>
                <a:lnTo>
                  <a:pt x="4364" y="2181"/>
                </a:lnTo>
                <a:lnTo>
                  <a:pt x="4389" y="2181"/>
                </a:lnTo>
                <a:lnTo>
                  <a:pt x="4389" y="2157"/>
                </a:lnTo>
                <a:lnTo>
                  <a:pt x="4389" y="2157"/>
                </a:lnTo>
                <a:lnTo>
                  <a:pt x="4389" y="2157"/>
                </a:lnTo>
                <a:lnTo>
                  <a:pt x="4389" y="2157"/>
                </a:lnTo>
                <a:lnTo>
                  <a:pt x="4389" y="2157"/>
                </a:lnTo>
                <a:lnTo>
                  <a:pt x="4389" y="2132"/>
                </a:lnTo>
                <a:lnTo>
                  <a:pt x="4389" y="2132"/>
                </a:lnTo>
                <a:lnTo>
                  <a:pt x="4389" y="2132"/>
                </a:lnTo>
                <a:lnTo>
                  <a:pt x="4389" y="2132"/>
                </a:lnTo>
                <a:lnTo>
                  <a:pt x="4389" y="2132"/>
                </a:lnTo>
                <a:lnTo>
                  <a:pt x="4413" y="2132"/>
                </a:lnTo>
                <a:lnTo>
                  <a:pt x="4413" y="2132"/>
                </a:lnTo>
                <a:lnTo>
                  <a:pt x="4413" y="2132"/>
                </a:lnTo>
                <a:lnTo>
                  <a:pt x="4439" y="2132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07"/>
                </a:lnTo>
                <a:lnTo>
                  <a:pt x="4439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07"/>
                </a:lnTo>
                <a:lnTo>
                  <a:pt x="4463" y="2107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88" y="2132"/>
                </a:lnTo>
                <a:lnTo>
                  <a:pt x="4513" y="2132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082"/>
                </a:lnTo>
                <a:lnTo>
                  <a:pt x="4513" y="2082"/>
                </a:lnTo>
                <a:lnTo>
                  <a:pt x="4513" y="2082"/>
                </a:lnTo>
                <a:lnTo>
                  <a:pt x="4513" y="2082"/>
                </a:lnTo>
                <a:lnTo>
                  <a:pt x="4513" y="2082"/>
                </a:lnTo>
                <a:lnTo>
                  <a:pt x="4538" y="2082"/>
                </a:lnTo>
                <a:lnTo>
                  <a:pt x="4562" y="2058"/>
                </a:lnTo>
                <a:lnTo>
                  <a:pt x="4562" y="2058"/>
                </a:lnTo>
                <a:lnTo>
                  <a:pt x="4562" y="2058"/>
                </a:lnTo>
                <a:lnTo>
                  <a:pt x="4562" y="2058"/>
                </a:lnTo>
                <a:lnTo>
                  <a:pt x="4562" y="2058"/>
                </a:lnTo>
                <a:lnTo>
                  <a:pt x="4562" y="2058"/>
                </a:lnTo>
                <a:lnTo>
                  <a:pt x="4562" y="2082"/>
                </a:lnTo>
                <a:lnTo>
                  <a:pt x="4562" y="2082"/>
                </a:lnTo>
                <a:lnTo>
                  <a:pt x="4538" y="2082"/>
                </a:lnTo>
                <a:lnTo>
                  <a:pt x="4538" y="2082"/>
                </a:lnTo>
                <a:lnTo>
                  <a:pt x="4513" y="2082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07"/>
                </a:lnTo>
                <a:lnTo>
                  <a:pt x="4513" y="2132"/>
                </a:lnTo>
                <a:lnTo>
                  <a:pt x="4513" y="2132"/>
                </a:lnTo>
                <a:lnTo>
                  <a:pt x="4513" y="2132"/>
                </a:lnTo>
                <a:lnTo>
                  <a:pt x="4513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513" y="2157"/>
                </a:lnTo>
                <a:lnTo>
                  <a:pt x="4513" y="2157"/>
                </a:lnTo>
                <a:lnTo>
                  <a:pt x="4513" y="2157"/>
                </a:lnTo>
                <a:lnTo>
                  <a:pt x="4538" y="2181"/>
                </a:lnTo>
                <a:lnTo>
                  <a:pt x="4538" y="2181"/>
                </a:lnTo>
                <a:lnTo>
                  <a:pt x="4562" y="2181"/>
                </a:lnTo>
                <a:lnTo>
                  <a:pt x="4562" y="2181"/>
                </a:lnTo>
                <a:lnTo>
                  <a:pt x="4562" y="2181"/>
                </a:lnTo>
                <a:lnTo>
                  <a:pt x="4562" y="2181"/>
                </a:lnTo>
                <a:lnTo>
                  <a:pt x="4587" y="2181"/>
                </a:lnTo>
                <a:lnTo>
                  <a:pt x="4587" y="2181"/>
                </a:lnTo>
                <a:lnTo>
                  <a:pt x="4587" y="2181"/>
                </a:lnTo>
                <a:lnTo>
                  <a:pt x="4587" y="2181"/>
                </a:lnTo>
                <a:lnTo>
                  <a:pt x="4612" y="2206"/>
                </a:lnTo>
                <a:lnTo>
                  <a:pt x="4587" y="2206"/>
                </a:lnTo>
                <a:lnTo>
                  <a:pt x="4587" y="2206"/>
                </a:lnTo>
                <a:lnTo>
                  <a:pt x="4587" y="2206"/>
                </a:lnTo>
                <a:lnTo>
                  <a:pt x="4587" y="2206"/>
                </a:lnTo>
                <a:lnTo>
                  <a:pt x="4587" y="2206"/>
                </a:lnTo>
                <a:lnTo>
                  <a:pt x="4587" y="2206"/>
                </a:lnTo>
                <a:lnTo>
                  <a:pt x="4562" y="2181"/>
                </a:lnTo>
                <a:lnTo>
                  <a:pt x="4562" y="2181"/>
                </a:lnTo>
                <a:lnTo>
                  <a:pt x="4538" y="2181"/>
                </a:lnTo>
                <a:lnTo>
                  <a:pt x="4538" y="2181"/>
                </a:lnTo>
                <a:lnTo>
                  <a:pt x="4538" y="2181"/>
                </a:lnTo>
                <a:lnTo>
                  <a:pt x="4538" y="2181"/>
                </a:lnTo>
                <a:lnTo>
                  <a:pt x="4538" y="2181"/>
                </a:lnTo>
                <a:lnTo>
                  <a:pt x="4513" y="2181"/>
                </a:lnTo>
                <a:lnTo>
                  <a:pt x="4513" y="2181"/>
                </a:lnTo>
                <a:lnTo>
                  <a:pt x="4513" y="2181"/>
                </a:lnTo>
                <a:lnTo>
                  <a:pt x="4513" y="2181"/>
                </a:lnTo>
                <a:lnTo>
                  <a:pt x="4513" y="2181"/>
                </a:lnTo>
                <a:lnTo>
                  <a:pt x="4488" y="2206"/>
                </a:lnTo>
                <a:lnTo>
                  <a:pt x="4488" y="2181"/>
                </a:lnTo>
                <a:lnTo>
                  <a:pt x="4488" y="2181"/>
                </a:lnTo>
                <a:lnTo>
                  <a:pt x="4463" y="2181"/>
                </a:lnTo>
                <a:lnTo>
                  <a:pt x="4463" y="2181"/>
                </a:lnTo>
                <a:lnTo>
                  <a:pt x="4463" y="2181"/>
                </a:lnTo>
                <a:lnTo>
                  <a:pt x="4463" y="2181"/>
                </a:lnTo>
                <a:lnTo>
                  <a:pt x="4463" y="2181"/>
                </a:lnTo>
                <a:lnTo>
                  <a:pt x="4463" y="2157"/>
                </a:lnTo>
                <a:lnTo>
                  <a:pt x="4463" y="2181"/>
                </a:lnTo>
                <a:lnTo>
                  <a:pt x="4439" y="2181"/>
                </a:lnTo>
                <a:lnTo>
                  <a:pt x="4413" y="2206"/>
                </a:lnTo>
                <a:lnTo>
                  <a:pt x="4389" y="2231"/>
                </a:lnTo>
                <a:lnTo>
                  <a:pt x="4389" y="2231"/>
                </a:lnTo>
                <a:lnTo>
                  <a:pt x="4389" y="2231"/>
                </a:lnTo>
                <a:lnTo>
                  <a:pt x="4364" y="2231"/>
                </a:lnTo>
                <a:lnTo>
                  <a:pt x="4364" y="2231"/>
                </a:lnTo>
                <a:lnTo>
                  <a:pt x="4364" y="2231"/>
                </a:lnTo>
                <a:lnTo>
                  <a:pt x="4364" y="2231"/>
                </a:lnTo>
                <a:lnTo>
                  <a:pt x="4364" y="2231"/>
                </a:lnTo>
                <a:lnTo>
                  <a:pt x="4364" y="2231"/>
                </a:lnTo>
                <a:lnTo>
                  <a:pt x="4364" y="2256"/>
                </a:lnTo>
                <a:lnTo>
                  <a:pt x="4364" y="2256"/>
                </a:lnTo>
                <a:lnTo>
                  <a:pt x="4364" y="2256"/>
                </a:lnTo>
                <a:lnTo>
                  <a:pt x="4364" y="2256"/>
                </a:lnTo>
                <a:lnTo>
                  <a:pt x="4364" y="2281"/>
                </a:lnTo>
                <a:lnTo>
                  <a:pt x="4364" y="2281"/>
                </a:lnTo>
                <a:lnTo>
                  <a:pt x="4364" y="2281"/>
                </a:lnTo>
                <a:lnTo>
                  <a:pt x="4364" y="2281"/>
                </a:lnTo>
                <a:lnTo>
                  <a:pt x="4364" y="2281"/>
                </a:lnTo>
                <a:lnTo>
                  <a:pt x="4364" y="2281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05"/>
                </a:lnTo>
                <a:lnTo>
                  <a:pt x="4364" y="2331"/>
                </a:lnTo>
                <a:lnTo>
                  <a:pt x="4364" y="2331"/>
                </a:lnTo>
                <a:lnTo>
                  <a:pt x="4364" y="2331"/>
                </a:lnTo>
                <a:lnTo>
                  <a:pt x="4364" y="2331"/>
                </a:lnTo>
                <a:lnTo>
                  <a:pt x="4364" y="2355"/>
                </a:lnTo>
                <a:lnTo>
                  <a:pt x="4364" y="2355"/>
                </a:lnTo>
                <a:lnTo>
                  <a:pt x="4339" y="2380"/>
                </a:lnTo>
                <a:lnTo>
                  <a:pt x="4339" y="2380"/>
                </a:lnTo>
                <a:lnTo>
                  <a:pt x="4339" y="2404"/>
                </a:lnTo>
                <a:lnTo>
                  <a:pt x="4339" y="2404"/>
                </a:lnTo>
                <a:lnTo>
                  <a:pt x="4315" y="2430"/>
                </a:lnTo>
                <a:lnTo>
                  <a:pt x="4315" y="2430"/>
                </a:lnTo>
                <a:lnTo>
                  <a:pt x="4315" y="2430"/>
                </a:lnTo>
                <a:lnTo>
                  <a:pt x="4315" y="2430"/>
                </a:lnTo>
                <a:lnTo>
                  <a:pt x="4315" y="2430"/>
                </a:lnTo>
                <a:lnTo>
                  <a:pt x="4315" y="2454"/>
                </a:lnTo>
                <a:lnTo>
                  <a:pt x="4315" y="2454"/>
                </a:lnTo>
                <a:lnTo>
                  <a:pt x="4339" y="2454"/>
                </a:lnTo>
                <a:lnTo>
                  <a:pt x="4339" y="2454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454"/>
                </a:lnTo>
                <a:lnTo>
                  <a:pt x="4364" y="2454"/>
                </a:lnTo>
                <a:lnTo>
                  <a:pt x="4364" y="2454"/>
                </a:lnTo>
                <a:lnTo>
                  <a:pt x="4364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30"/>
                </a:lnTo>
                <a:lnTo>
                  <a:pt x="4413" y="2430"/>
                </a:lnTo>
                <a:lnTo>
                  <a:pt x="4413" y="2430"/>
                </a:lnTo>
                <a:lnTo>
                  <a:pt x="4413" y="2430"/>
                </a:lnTo>
                <a:lnTo>
                  <a:pt x="4413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54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89" y="2479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479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64" y="2504"/>
                </a:lnTo>
                <a:lnTo>
                  <a:pt x="4339" y="2504"/>
                </a:lnTo>
                <a:lnTo>
                  <a:pt x="4339" y="2504"/>
                </a:lnTo>
                <a:lnTo>
                  <a:pt x="4339" y="2504"/>
                </a:lnTo>
                <a:lnTo>
                  <a:pt x="4339" y="2504"/>
                </a:lnTo>
                <a:lnTo>
                  <a:pt x="4339" y="2504"/>
                </a:lnTo>
                <a:lnTo>
                  <a:pt x="4339" y="2504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39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29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15" y="2554"/>
                </a:lnTo>
                <a:lnTo>
                  <a:pt x="4339" y="2554"/>
                </a:lnTo>
                <a:lnTo>
                  <a:pt x="4339" y="2554"/>
                </a:lnTo>
                <a:lnTo>
                  <a:pt x="4339" y="2554"/>
                </a:lnTo>
                <a:lnTo>
                  <a:pt x="4339" y="2554"/>
                </a:lnTo>
                <a:lnTo>
                  <a:pt x="4339" y="2578"/>
                </a:lnTo>
                <a:lnTo>
                  <a:pt x="4339" y="2578"/>
                </a:lnTo>
                <a:lnTo>
                  <a:pt x="4364" y="2578"/>
                </a:lnTo>
                <a:lnTo>
                  <a:pt x="4364" y="2554"/>
                </a:lnTo>
                <a:lnTo>
                  <a:pt x="4339" y="2578"/>
                </a:lnTo>
                <a:lnTo>
                  <a:pt x="4339" y="2554"/>
                </a:lnTo>
                <a:lnTo>
                  <a:pt x="4339" y="2554"/>
                </a:lnTo>
                <a:lnTo>
                  <a:pt x="4339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64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54"/>
                </a:lnTo>
                <a:lnTo>
                  <a:pt x="4389" y="2529"/>
                </a:lnTo>
                <a:lnTo>
                  <a:pt x="4389" y="2529"/>
                </a:lnTo>
                <a:lnTo>
                  <a:pt x="4389" y="2529"/>
                </a:lnTo>
                <a:lnTo>
                  <a:pt x="4389" y="2529"/>
                </a:lnTo>
                <a:lnTo>
                  <a:pt x="4389" y="2529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29"/>
                </a:lnTo>
                <a:lnTo>
                  <a:pt x="4413" y="2529"/>
                </a:lnTo>
                <a:lnTo>
                  <a:pt x="4413" y="2529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13" y="2554"/>
                </a:lnTo>
                <a:lnTo>
                  <a:pt x="4439" y="2554"/>
                </a:lnTo>
                <a:lnTo>
                  <a:pt x="4439" y="2554"/>
                </a:lnTo>
                <a:lnTo>
                  <a:pt x="4413" y="2529"/>
                </a:lnTo>
                <a:lnTo>
                  <a:pt x="4413" y="2529"/>
                </a:lnTo>
                <a:lnTo>
                  <a:pt x="4413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04"/>
                </a:lnTo>
                <a:lnTo>
                  <a:pt x="4439" y="2504"/>
                </a:lnTo>
                <a:lnTo>
                  <a:pt x="4439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479"/>
                </a:lnTo>
                <a:lnTo>
                  <a:pt x="4439" y="2479"/>
                </a:lnTo>
                <a:lnTo>
                  <a:pt x="4439" y="2479"/>
                </a:lnTo>
                <a:lnTo>
                  <a:pt x="4439" y="2479"/>
                </a:lnTo>
                <a:lnTo>
                  <a:pt x="4463" y="2479"/>
                </a:lnTo>
                <a:lnTo>
                  <a:pt x="4463" y="2479"/>
                </a:lnTo>
                <a:lnTo>
                  <a:pt x="4463" y="2479"/>
                </a:lnTo>
                <a:lnTo>
                  <a:pt x="4463" y="2479"/>
                </a:lnTo>
                <a:lnTo>
                  <a:pt x="4463" y="2479"/>
                </a:lnTo>
                <a:lnTo>
                  <a:pt x="4463" y="2479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54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488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79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54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13" y="2430"/>
                </a:lnTo>
                <a:lnTo>
                  <a:pt x="4538" y="2430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54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04"/>
                </a:lnTo>
                <a:lnTo>
                  <a:pt x="4538" y="2404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30"/>
                </a:lnTo>
                <a:lnTo>
                  <a:pt x="4538" y="2404"/>
                </a:lnTo>
                <a:lnTo>
                  <a:pt x="4538" y="2404"/>
                </a:lnTo>
                <a:lnTo>
                  <a:pt x="4538" y="2404"/>
                </a:lnTo>
                <a:lnTo>
                  <a:pt x="4538" y="2404"/>
                </a:lnTo>
                <a:lnTo>
                  <a:pt x="4538" y="2404"/>
                </a:lnTo>
                <a:lnTo>
                  <a:pt x="4538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30"/>
                </a:lnTo>
                <a:lnTo>
                  <a:pt x="4538" y="2430"/>
                </a:lnTo>
                <a:lnTo>
                  <a:pt x="4538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54"/>
                </a:lnTo>
                <a:lnTo>
                  <a:pt x="4562" y="2454"/>
                </a:lnTo>
                <a:lnTo>
                  <a:pt x="4562" y="2454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30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404"/>
                </a:lnTo>
                <a:lnTo>
                  <a:pt x="4562" y="2380"/>
                </a:lnTo>
                <a:lnTo>
                  <a:pt x="4562" y="2380"/>
                </a:lnTo>
                <a:lnTo>
                  <a:pt x="4562" y="2380"/>
                </a:lnTo>
                <a:lnTo>
                  <a:pt x="4562" y="2380"/>
                </a:lnTo>
                <a:lnTo>
                  <a:pt x="4587" y="2380"/>
                </a:lnTo>
                <a:lnTo>
                  <a:pt x="4562" y="2380"/>
                </a:lnTo>
                <a:lnTo>
                  <a:pt x="4562" y="2380"/>
                </a:lnTo>
                <a:lnTo>
                  <a:pt x="4562" y="2380"/>
                </a:lnTo>
                <a:lnTo>
                  <a:pt x="4562" y="2380"/>
                </a:lnTo>
                <a:lnTo>
                  <a:pt x="4562" y="2355"/>
                </a:lnTo>
                <a:lnTo>
                  <a:pt x="4562" y="2355"/>
                </a:lnTo>
                <a:lnTo>
                  <a:pt x="4562" y="2355"/>
                </a:lnTo>
                <a:lnTo>
                  <a:pt x="4562" y="2355"/>
                </a:lnTo>
                <a:lnTo>
                  <a:pt x="4587" y="2355"/>
                </a:lnTo>
                <a:lnTo>
                  <a:pt x="4587" y="2355"/>
                </a:lnTo>
                <a:lnTo>
                  <a:pt x="4587" y="2355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404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587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12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37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404"/>
                </a:lnTo>
                <a:lnTo>
                  <a:pt x="4662" y="2404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62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712" y="2355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62" y="2331"/>
                </a:lnTo>
                <a:lnTo>
                  <a:pt x="4662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31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281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686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712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81"/>
                </a:lnTo>
                <a:lnTo>
                  <a:pt x="4686" y="2256"/>
                </a:lnTo>
                <a:lnTo>
                  <a:pt x="4686" y="2256"/>
                </a:lnTo>
                <a:lnTo>
                  <a:pt x="4662" y="2281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37" y="2281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62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56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31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31"/>
                </a:lnTo>
                <a:lnTo>
                  <a:pt x="4662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31"/>
                </a:lnTo>
                <a:lnTo>
                  <a:pt x="4637" y="2206"/>
                </a:lnTo>
                <a:lnTo>
                  <a:pt x="4637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37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206"/>
                </a:lnTo>
                <a:lnTo>
                  <a:pt x="4662" y="2181"/>
                </a:lnTo>
                <a:lnTo>
                  <a:pt x="4662" y="2181"/>
                </a:lnTo>
                <a:lnTo>
                  <a:pt x="4662" y="2181"/>
                </a:lnTo>
                <a:lnTo>
                  <a:pt x="4662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62" y="2181"/>
                </a:lnTo>
                <a:lnTo>
                  <a:pt x="4662" y="2181"/>
                </a:lnTo>
                <a:lnTo>
                  <a:pt x="4662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62" y="2157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32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686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07"/>
                </a:lnTo>
                <a:lnTo>
                  <a:pt x="4712" y="2107"/>
                </a:lnTo>
                <a:lnTo>
                  <a:pt x="4712" y="2107"/>
                </a:lnTo>
                <a:lnTo>
                  <a:pt x="4712" y="2107"/>
                </a:lnTo>
                <a:lnTo>
                  <a:pt x="4736" y="2107"/>
                </a:lnTo>
                <a:lnTo>
                  <a:pt x="4736" y="2107"/>
                </a:lnTo>
                <a:lnTo>
                  <a:pt x="4736" y="2107"/>
                </a:lnTo>
                <a:lnTo>
                  <a:pt x="4712" y="2107"/>
                </a:lnTo>
                <a:lnTo>
                  <a:pt x="4712" y="2107"/>
                </a:lnTo>
                <a:lnTo>
                  <a:pt x="4736" y="2107"/>
                </a:lnTo>
                <a:lnTo>
                  <a:pt x="4736" y="2107"/>
                </a:lnTo>
                <a:lnTo>
                  <a:pt x="4736" y="2107"/>
                </a:lnTo>
                <a:lnTo>
                  <a:pt x="4736" y="2107"/>
                </a:lnTo>
                <a:lnTo>
                  <a:pt x="4712" y="2107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32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57"/>
                </a:lnTo>
                <a:lnTo>
                  <a:pt x="4712" y="2181"/>
                </a:lnTo>
                <a:lnTo>
                  <a:pt x="4686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206"/>
                </a:lnTo>
                <a:lnTo>
                  <a:pt x="4736" y="2206"/>
                </a:lnTo>
                <a:lnTo>
                  <a:pt x="4736" y="2206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12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57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81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57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61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36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61" y="2132"/>
                </a:lnTo>
                <a:lnTo>
                  <a:pt x="4736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57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61" y="2181"/>
                </a:lnTo>
                <a:lnTo>
                  <a:pt x="4785" y="2181"/>
                </a:lnTo>
                <a:lnTo>
                  <a:pt x="4761" y="2181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785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785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57"/>
                </a:lnTo>
                <a:lnTo>
                  <a:pt x="4810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07"/>
                </a:lnTo>
                <a:lnTo>
                  <a:pt x="4860" y="2107"/>
                </a:lnTo>
                <a:lnTo>
                  <a:pt x="4860" y="2107"/>
                </a:lnTo>
                <a:lnTo>
                  <a:pt x="4860" y="2107"/>
                </a:lnTo>
                <a:lnTo>
                  <a:pt x="4860" y="2107"/>
                </a:lnTo>
                <a:lnTo>
                  <a:pt x="4860" y="2107"/>
                </a:lnTo>
                <a:lnTo>
                  <a:pt x="4885" y="2107"/>
                </a:lnTo>
                <a:lnTo>
                  <a:pt x="4885" y="2132"/>
                </a:lnTo>
                <a:lnTo>
                  <a:pt x="488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32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57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35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57"/>
                </a:lnTo>
                <a:lnTo>
                  <a:pt x="4885" y="2157"/>
                </a:lnTo>
                <a:lnTo>
                  <a:pt x="4910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181"/>
                </a:lnTo>
                <a:lnTo>
                  <a:pt x="4860" y="2206"/>
                </a:lnTo>
                <a:lnTo>
                  <a:pt x="4860" y="2181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35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60" y="2206"/>
                </a:lnTo>
                <a:lnTo>
                  <a:pt x="4885" y="2206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181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181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06"/>
                </a:lnTo>
                <a:lnTo>
                  <a:pt x="4885" y="2231"/>
                </a:lnTo>
                <a:lnTo>
                  <a:pt x="4885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10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59" y="2206"/>
                </a:lnTo>
                <a:lnTo>
                  <a:pt x="4935" y="2206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56"/>
                </a:lnTo>
                <a:lnTo>
                  <a:pt x="4935" y="2256"/>
                </a:lnTo>
                <a:lnTo>
                  <a:pt x="4935" y="2256"/>
                </a:lnTo>
                <a:lnTo>
                  <a:pt x="4935" y="2256"/>
                </a:lnTo>
                <a:lnTo>
                  <a:pt x="4935" y="2256"/>
                </a:lnTo>
                <a:lnTo>
                  <a:pt x="4935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59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4984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31"/>
                </a:lnTo>
                <a:lnTo>
                  <a:pt x="5009" y="2231"/>
                </a:lnTo>
                <a:lnTo>
                  <a:pt x="5009" y="2231"/>
                </a:lnTo>
                <a:lnTo>
                  <a:pt x="5009" y="2231"/>
                </a:lnTo>
                <a:lnTo>
                  <a:pt x="5009" y="2231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181"/>
                </a:lnTo>
                <a:lnTo>
                  <a:pt x="5034" y="2181"/>
                </a:lnTo>
                <a:lnTo>
                  <a:pt x="5034" y="2181"/>
                </a:lnTo>
                <a:lnTo>
                  <a:pt x="5034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58" y="2181"/>
                </a:lnTo>
                <a:lnTo>
                  <a:pt x="5034" y="2181"/>
                </a:lnTo>
                <a:lnTo>
                  <a:pt x="5034" y="2181"/>
                </a:lnTo>
                <a:lnTo>
                  <a:pt x="5034" y="2181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06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31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56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58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083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281"/>
                </a:lnTo>
                <a:lnTo>
                  <a:pt x="5108" y="2305"/>
                </a:lnTo>
                <a:lnTo>
                  <a:pt x="5108" y="2305"/>
                </a:lnTo>
                <a:lnTo>
                  <a:pt x="5108" y="2305"/>
                </a:lnTo>
                <a:lnTo>
                  <a:pt x="5133" y="2305"/>
                </a:lnTo>
                <a:lnTo>
                  <a:pt x="5133" y="2305"/>
                </a:lnTo>
                <a:lnTo>
                  <a:pt x="5133" y="2305"/>
                </a:lnTo>
                <a:lnTo>
                  <a:pt x="5133" y="2305"/>
                </a:lnTo>
                <a:lnTo>
                  <a:pt x="5133" y="2305"/>
                </a:lnTo>
                <a:lnTo>
                  <a:pt x="5108" y="2331"/>
                </a:lnTo>
                <a:lnTo>
                  <a:pt x="5133" y="2305"/>
                </a:lnTo>
                <a:lnTo>
                  <a:pt x="5133" y="2305"/>
                </a:lnTo>
                <a:lnTo>
                  <a:pt x="5158" y="2331"/>
                </a:lnTo>
                <a:lnTo>
                  <a:pt x="5158" y="2331"/>
                </a:lnTo>
                <a:lnTo>
                  <a:pt x="5158" y="2305"/>
                </a:lnTo>
                <a:lnTo>
                  <a:pt x="5182" y="2305"/>
                </a:lnTo>
                <a:lnTo>
                  <a:pt x="5182" y="2305"/>
                </a:lnTo>
                <a:lnTo>
                  <a:pt x="5207" y="2305"/>
                </a:lnTo>
                <a:lnTo>
                  <a:pt x="5232" y="2281"/>
                </a:lnTo>
                <a:lnTo>
                  <a:pt x="5257" y="2281"/>
                </a:lnTo>
                <a:lnTo>
                  <a:pt x="5281" y="2281"/>
                </a:lnTo>
                <a:lnTo>
                  <a:pt x="5281" y="2281"/>
                </a:lnTo>
                <a:lnTo>
                  <a:pt x="5307" y="2281"/>
                </a:lnTo>
                <a:lnTo>
                  <a:pt x="5331" y="2281"/>
                </a:lnTo>
                <a:lnTo>
                  <a:pt x="5331" y="2281"/>
                </a:lnTo>
                <a:lnTo>
                  <a:pt x="5356" y="2281"/>
                </a:lnTo>
                <a:lnTo>
                  <a:pt x="5356" y="2281"/>
                </a:lnTo>
                <a:lnTo>
                  <a:pt x="5381" y="2281"/>
                </a:lnTo>
                <a:lnTo>
                  <a:pt x="5381" y="2281"/>
                </a:lnTo>
                <a:lnTo>
                  <a:pt x="5381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381" y="2256"/>
                </a:lnTo>
                <a:lnTo>
                  <a:pt x="5381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06" y="2256"/>
                </a:lnTo>
                <a:lnTo>
                  <a:pt x="5431" y="2281"/>
                </a:lnTo>
                <a:lnTo>
                  <a:pt x="5431" y="2281"/>
                </a:lnTo>
                <a:lnTo>
                  <a:pt x="5431" y="2281"/>
                </a:lnTo>
                <a:lnTo>
                  <a:pt x="5431" y="2281"/>
                </a:lnTo>
                <a:lnTo>
                  <a:pt x="5431" y="2281"/>
                </a:lnTo>
                <a:lnTo>
                  <a:pt x="5431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281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305"/>
                </a:lnTo>
                <a:lnTo>
                  <a:pt x="5406" y="2305"/>
                </a:lnTo>
                <a:lnTo>
                  <a:pt x="5431" y="2305"/>
                </a:lnTo>
                <a:lnTo>
                  <a:pt x="5431" y="2305"/>
                </a:lnTo>
                <a:lnTo>
                  <a:pt x="5455" y="2305"/>
                </a:lnTo>
                <a:lnTo>
                  <a:pt x="5480" y="2305"/>
                </a:lnTo>
                <a:lnTo>
                  <a:pt x="5480" y="2331"/>
                </a:lnTo>
                <a:lnTo>
                  <a:pt x="5480" y="2331"/>
                </a:lnTo>
                <a:lnTo>
                  <a:pt x="5505" y="2331"/>
                </a:lnTo>
                <a:lnTo>
                  <a:pt x="5505" y="2305"/>
                </a:lnTo>
                <a:lnTo>
                  <a:pt x="5530" y="2305"/>
                </a:lnTo>
                <a:lnTo>
                  <a:pt x="5530" y="2305"/>
                </a:lnTo>
                <a:lnTo>
                  <a:pt x="5554" y="2305"/>
                </a:lnTo>
                <a:lnTo>
                  <a:pt x="5554" y="2305"/>
                </a:lnTo>
                <a:lnTo>
                  <a:pt x="5554" y="2281"/>
                </a:lnTo>
                <a:lnTo>
                  <a:pt x="5579" y="2281"/>
                </a:lnTo>
                <a:lnTo>
                  <a:pt x="5579" y="2281"/>
                </a:lnTo>
                <a:lnTo>
                  <a:pt x="5579" y="2256"/>
                </a:lnTo>
                <a:lnTo>
                  <a:pt x="5579" y="2256"/>
                </a:lnTo>
                <a:lnTo>
                  <a:pt x="5579" y="2256"/>
                </a:lnTo>
                <a:lnTo>
                  <a:pt x="5579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579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29" y="2231"/>
                </a:lnTo>
                <a:lnTo>
                  <a:pt x="5629" y="2231"/>
                </a:lnTo>
                <a:lnTo>
                  <a:pt x="5629" y="2256"/>
                </a:lnTo>
                <a:lnTo>
                  <a:pt x="5629" y="2256"/>
                </a:lnTo>
                <a:lnTo>
                  <a:pt x="5653" y="2256"/>
                </a:lnTo>
                <a:lnTo>
                  <a:pt x="5653" y="2256"/>
                </a:lnTo>
                <a:lnTo>
                  <a:pt x="5653" y="2256"/>
                </a:lnTo>
                <a:lnTo>
                  <a:pt x="5678" y="2256"/>
                </a:lnTo>
                <a:lnTo>
                  <a:pt x="5678" y="2256"/>
                </a:lnTo>
                <a:lnTo>
                  <a:pt x="5678" y="2256"/>
                </a:lnTo>
                <a:lnTo>
                  <a:pt x="5678" y="2256"/>
                </a:lnTo>
                <a:lnTo>
                  <a:pt x="5678" y="2256"/>
                </a:lnTo>
                <a:lnTo>
                  <a:pt x="5653" y="2256"/>
                </a:lnTo>
                <a:lnTo>
                  <a:pt x="5653" y="2256"/>
                </a:lnTo>
                <a:lnTo>
                  <a:pt x="5653" y="2256"/>
                </a:lnTo>
                <a:lnTo>
                  <a:pt x="5629" y="2256"/>
                </a:lnTo>
                <a:lnTo>
                  <a:pt x="5629" y="2256"/>
                </a:lnTo>
                <a:lnTo>
                  <a:pt x="5629" y="2256"/>
                </a:lnTo>
                <a:lnTo>
                  <a:pt x="5629" y="2256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305"/>
                </a:lnTo>
                <a:lnTo>
                  <a:pt x="5629" y="2305"/>
                </a:lnTo>
                <a:lnTo>
                  <a:pt x="5653" y="2305"/>
                </a:lnTo>
                <a:lnTo>
                  <a:pt x="5653" y="2305"/>
                </a:lnTo>
                <a:lnTo>
                  <a:pt x="5653" y="2305"/>
                </a:lnTo>
                <a:lnTo>
                  <a:pt x="5653" y="2305"/>
                </a:lnTo>
                <a:lnTo>
                  <a:pt x="5653" y="2305"/>
                </a:lnTo>
                <a:lnTo>
                  <a:pt x="5629" y="2305"/>
                </a:lnTo>
                <a:lnTo>
                  <a:pt x="5629" y="2305"/>
                </a:lnTo>
                <a:lnTo>
                  <a:pt x="5629" y="2305"/>
                </a:lnTo>
                <a:lnTo>
                  <a:pt x="5629" y="2305"/>
                </a:lnTo>
                <a:lnTo>
                  <a:pt x="5653" y="2305"/>
                </a:lnTo>
                <a:lnTo>
                  <a:pt x="5629" y="2305"/>
                </a:lnTo>
                <a:lnTo>
                  <a:pt x="5629" y="2305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81"/>
                </a:lnTo>
                <a:lnTo>
                  <a:pt x="5629" y="2256"/>
                </a:lnTo>
                <a:lnTo>
                  <a:pt x="5629" y="2256"/>
                </a:lnTo>
                <a:lnTo>
                  <a:pt x="5629" y="2256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31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56"/>
                </a:lnTo>
                <a:lnTo>
                  <a:pt x="5603" y="2281"/>
                </a:lnTo>
                <a:lnTo>
                  <a:pt x="5603" y="2281"/>
                </a:lnTo>
                <a:lnTo>
                  <a:pt x="5603" y="2281"/>
                </a:lnTo>
                <a:lnTo>
                  <a:pt x="5603" y="2281"/>
                </a:lnTo>
                <a:lnTo>
                  <a:pt x="5603" y="2281"/>
                </a:lnTo>
                <a:lnTo>
                  <a:pt x="5603" y="2281"/>
                </a:lnTo>
                <a:lnTo>
                  <a:pt x="5603" y="2305"/>
                </a:lnTo>
                <a:lnTo>
                  <a:pt x="5603" y="2305"/>
                </a:lnTo>
                <a:lnTo>
                  <a:pt x="5603" y="2305"/>
                </a:lnTo>
                <a:lnTo>
                  <a:pt x="5603" y="2305"/>
                </a:lnTo>
                <a:lnTo>
                  <a:pt x="5603" y="2305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603" y="2331"/>
                </a:lnTo>
                <a:lnTo>
                  <a:pt x="5579" y="2331"/>
                </a:lnTo>
                <a:lnTo>
                  <a:pt x="5579" y="2331"/>
                </a:lnTo>
                <a:lnTo>
                  <a:pt x="5603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29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53" y="2355"/>
                </a:lnTo>
                <a:lnTo>
                  <a:pt x="5678" y="2355"/>
                </a:lnTo>
                <a:lnTo>
                  <a:pt x="5678" y="2355"/>
                </a:lnTo>
                <a:lnTo>
                  <a:pt x="5678" y="2380"/>
                </a:lnTo>
                <a:lnTo>
                  <a:pt x="5653" y="2355"/>
                </a:lnTo>
                <a:lnTo>
                  <a:pt x="5653" y="2355"/>
                </a:lnTo>
                <a:lnTo>
                  <a:pt x="5678" y="2380"/>
                </a:lnTo>
                <a:lnTo>
                  <a:pt x="5703" y="2380"/>
                </a:lnTo>
                <a:lnTo>
                  <a:pt x="5703" y="2380"/>
                </a:lnTo>
                <a:lnTo>
                  <a:pt x="5703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28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380"/>
                </a:lnTo>
                <a:lnTo>
                  <a:pt x="5728" y="2404"/>
                </a:lnTo>
                <a:lnTo>
                  <a:pt x="5728" y="2404"/>
                </a:lnTo>
                <a:lnTo>
                  <a:pt x="5753" y="2380"/>
                </a:lnTo>
                <a:lnTo>
                  <a:pt x="5753" y="2380"/>
                </a:lnTo>
                <a:lnTo>
                  <a:pt x="5753" y="2404"/>
                </a:lnTo>
                <a:lnTo>
                  <a:pt x="5753" y="2404"/>
                </a:lnTo>
                <a:lnTo>
                  <a:pt x="5753" y="2404"/>
                </a:lnTo>
                <a:lnTo>
                  <a:pt x="5753" y="2404"/>
                </a:lnTo>
                <a:lnTo>
                  <a:pt x="5753" y="2404"/>
                </a:lnTo>
                <a:lnTo>
                  <a:pt x="5777" y="2404"/>
                </a:lnTo>
                <a:lnTo>
                  <a:pt x="5777" y="2404"/>
                </a:lnTo>
                <a:lnTo>
                  <a:pt x="5777" y="2404"/>
                </a:lnTo>
                <a:lnTo>
                  <a:pt x="5777" y="2404"/>
                </a:lnTo>
                <a:lnTo>
                  <a:pt x="5803" y="2430"/>
                </a:lnTo>
                <a:lnTo>
                  <a:pt x="5827" y="2430"/>
                </a:lnTo>
                <a:lnTo>
                  <a:pt x="5827" y="2430"/>
                </a:lnTo>
                <a:lnTo>
                  <a:pt x="5827" y="2430"/>
                </a:lnTo>
                <a:lnTo>
                  <a:pt x="5827" y="2430"/>
                </a:lnTo>
                <a:lnTo>
                  <a:pt x="5827" y="2430"/>
                </a:lnTo>
                <a:lnTo>
                  <a:pt x="5827" y="2454"/>
                </a:lnTo>
                <a:lnTo>
                  <a:pt x="5827" y="2454"/>
                </a:lnTo>
                <a:lnTo>
                  <a:pt x="5827" y="2454"/>
                </a:lnTo>
                <a:lnTo>
                  <a:pt x="5827" y="2454"/>
                </a:lnTo>
                <a:lnTo>
                  <a:pt x="5827" y="2454"/>
                </a:lnTo>
                <a:lnTo>
                  <a:pt x="5852" y="2454"/>
                </a:lnTo>
                <a:lnTo>
                  <a:pt x="5852" y="2454"/>
                </a:lnTo>
                <a:lnTo>
                  <a:pt x="5852" y="2479"/>
                </a:lnTo>
                <a:lnTo>
                  <a:pt x="5852" y="2479"/>
                </a:lnTo>
                <a:lnTo>
                  <a:pt x="5852" y="2479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54"/>
                </a:lnTo>
                <a:lnTo>
                  <a:pt x="5876" y="2479"/>
                </a:lnTo>
                <a:lnTo>
                  <a:pt x="5876" y="2479"/>
                </a:lnTo>
                <a:lnTo>
                  <a:pt x="5852" y="2479"/>
                </a:lnTo>
                <a:lnTo>
                  <a:pt x="5852" y="2479"/>
                </a:lnTo>
                <a:lnTo>
                  <a:pt x="5852" y="2479"/>
                </a:lnTo>
                <a:lnTo>
                  <a:pt x="5852" y="2479"/>
                </a:lnTo>
                <a:lnTo>
                  <a:pt x="5876" y="2479"/>
                </a:lnTo>
                <a:lnTo>
                  <a:pt x="5876" y="2479"/>
                </a:lnTo>
                <a:lnTo>
                  <a:pt x="5876" y="2479"/>
                </a:lnTo>
                <a:lnTo>
                  <a:pt x="5876" y="2479"/>
                </a:lnTo>
                <a:lnTo>
                  <a:pt x="5902" y="2479"/>
                </a:lnTo>
                <a:lnTo>
                  <a:pt x="5902" y="2479"/>
                </a:lnTo>
                <a:lnTo>
                  <a:pt x="5902" y="2479"/>
                </a:lnTo>
                <a:lnTo>
                  <a:pt x="5902" y="2479"/>
                </a:lnTo>
                <a:lnTo>
                  <a:pt x="5902" y="2504"/>
                </a:lnTo>
                <a:lnTo>
                  <a:pt x="5902" y="2504"/>
                </a:lnTo>
                <a:lnTo>
                  <a:pt x="5926" y="2504"/>
                </a:lnTo>
                <a:lnTo>
                  <a:pt x="5926" y="2504"/>
                </a:lnTo>
                <a:lnTo>
                  <a:pt x="5926" y="2504"/>
                </a:lnTo>
                <a:lnTo>
                  <a:pt x="5926" y="2504"/>
                </a:lnTo>
                <a:lnTo>
                  <a:pt x="5926" y="2504"/>
                </a:lnTo>
                <a:lnTo>
                  <a:pt x="5926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51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5976" y="2529"/>
                </a:lnTo>
                <a:lnTo>
                  <a:pt x="6000" y="2529"/>
                </a:lnTo>
                <a:lnTo>
                  <a:pt x="6000" y="2529"/>
                </a:lnTo>
                <a:lnTo>
                  <a:pt x="6000" y="2529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5976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6000" y="2504"/>
                </a:lnTo>
                <a:lnTo>
                  <a:pt x="5976" y="2504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00" y="2479"/>
                </a:lnTo>
                <a:lnTo>
                  <a:pt x="6026" y="2479"/>
                </a:lnTo>
                <a:lnTo>
                  <a:pt x="6026" y="2479"/>
                </a:lnTo>
                <a:lnTo>
                  <a:pt x="6026" y="2479"/>
                </a:lnTo>
                <a:lnTo>
                  <a:pt x="6026" y="2504"/>
                </a:lnTo>
                <a:lnTo>
                  <a:pt x="6026" y="2504"/>
                </a:lnTo>
                <a:lnTo>
                  <a:pt x="6026" y="2504"/>
                </a:lnTo>
                <a:lnTo>
                  <a:pt x="6026" y="2504"/>
                </a:lnTo>
                <a:lnTo>
                  <a:pt x="6026" y="2479"/>
                </a:lnTo>
                <a:lnTo>
                  <a:pt x="6050" y="2479"/>
                </a:lnTo>
                <a:lnTo>
                  <a:pt x="6050" y="2479"/>
                </a:lnTo>
                <a:lnTo>
                  <a:pt x="6050" y="2479"/>
                </a:lnTo>
                <a:lnTo>
                  <a:pt x="6050" y="2479"/>
                </a:lnTo>
                <a:lnTo>
                  <a:pt x="6050" y="2479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54"/>
                </a:lnTo>
                <a:lnTo>
                  <a:pt x="6026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00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26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5976" y="2430"/>
                </a:lnTo>
                <a:lnTo>
                  <a:pt x="5976" y="2454"/>
                </a:lnTo>
                <a:lnTo>
                  <a:pt x="5976" y="2454"/>
                </a:lnTo>
                <a:lnTo>
                  <a:pt x="5976" y="2454"/>
                </a:lnTo>
                <a:lnTo>
                  <a:pt x="5976" y="2454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30"/>
                </a:lnTo>
                <a:lnTo>
                  <a:pt x="6000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30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51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26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02" y="2404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02" y="2380"/>
                </a:lnTo>
                <a:lnTo>
                  <a:pt x="5902" y="2380"/>
                </a:lnTo>
                <a:lnTo>
                  <a:pt x="5902" y="2380"/>
                </a:lnTo>
                <a:lnTo>
                  <a:pt x="5902" y="2380"/>
                </a:lnTo>
                <a:lnTo>
                  <a:pt x="5902" y="2380"/>
                </a:lnTo>
                <a:lnTo>
                  <a:pt x="5902" y="2355"/>
                </a:lnTo>
                <a:lnTo>
                  <a:pt x="5902" y="2355"/>
                </a:lnTo>
                <a:lnTo>
                  <a:pt x="5902" y="2355"/>
                </a:lnTo>
                <a:lnTo>
                  <a:pt x="5902" y="2355"/>
                </a:lnTo>
                <a:lnTo>
                  <a:pt x="5902" y="2355"/>
                </a:lnTo>
                <a:lnTo>
                  <a:pt x="5902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26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26" y="2355"/>
                </a:lnTo>
                <a:lnTo>
                  <a:pt x="5951" y="2355"/>
                </a:lnTo>
                <a:lnTo>
                  <a:pt x="5951" y="2355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51" y="2380"/>
                </a:lnTo>
                <a:lnTo>
                  <a:pt x="5976" y="2380"/>
                </a:lnTo>
                <a:lnTo>
                  <a:pt x="5976" y="2380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404"/>
                </a:lnTo>
                <a:lnTo>
                  <a:pt x="6000" y="2404"/>
                </a:lnTo>
                <a:lnTo>
                  <a:pt x="5976" y="2404"/>
                </a:lnTo>
                <a:lnTo>
                  <a:pt x="5976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404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80"/>
                </a:lnTo>
                <a:lnTo>
                  <a:pt x="6000" y="2380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55"/>
                </a:lnTo>
                <a:lnTo>
                  <a:pt x="6000" y="2380"/>
                </a:lnTo>
                <a:lnTo>
                  <a:pt x="6000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55"/>
                </a:lnTo>
                <a:lnTo>
                  <a:pt x="6026" y="2355"/>
                </a:lnTo>
                <a:lnTo>
                  <a:pt x="6026" y="2355"/>
                </a:lnTo>
                <a:lnTo>
                  <a:pt x="6026" y="2355"/>
                </a:lnTo>
                <a:lnTo>
                  <a:pt x="6026" y="2355"/>
                </a:lnTo>
                <a:lnTo>
                  <a:pt x="6050" y="2355"/>
                </a:lnTo>
                <a:lnTo>
                  <a:pt x="6050" y="2355"/>
                </a:lnTo>
                <a:lnTo>
                  <a:pt x="6050" y="2355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380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26" y="2404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30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54"/>
                </a:lnTo>
                <a:lnTo>
                  <a:pt x="6050" y="2479"/>
                </a:lnTo>
                <a:lnTo>
                  <a:pt x="6050" y="2479"/>
                </a:lnTo>
                <a:lnTo>
                  <a:pt x="6050" y="2479"/>
                </a:lnTo>
                <a:lnTo>
                  <a:pt x="6075" y="2454"/>
                </a:lnTo>
                <a:lnTo>
                  <a:pt x="6075" y="2454"/>
                </a:lnTo>
                <a:lnTo>
                  <a:pt x="6075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30"/>
                </a:lnTo>
                <a:lnTo>
                  <a:pt x="6100" y="2430"/>
                </a:lnTo>
                <a:lnTo>
                  <a:pt x="6100" y="2430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00" y="2454"/>
                </a:lnTo>
                <a:lnTo>
                  <a:pt x="6125" y="2479"/>
                </a:lnTo>
                <a:lnTo>
                  <a:pt x="6125" y="2479"/>
                </a:lnTo>
                <a:lnTo>
                  <a:pt x="6125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79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54"/>
                </a:lnTo>
                <a:lnTo>
                  <a:pt x="6149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30"/>
                </a:lnTo>
                <a:lnTo>
                  <a:pt x="6125" y="2404"/>
                </a:lnTo>
                <a:lnTo>
                  <a:pt x="6125" y="2404"/>
                </a:lnTo>
                <a:lnTo>
                  <a:pt x="6125" y="2404"/>
                </a:lnTo>
                <a:lnTo>
                  <a:pt x="6125" y="2404"/>
                </a:lnTo>
                <a:lnTo>
                  <a:pt x="6125" y="2404"/>
                </a:lnTo>
                <a:lnTo>
                  <a:pt x="6125" y="2404"/>
                </a:lnTo>
                <a:lnTo>
                  <a:pt x="6125" y="2404"/>
                </a:lnTo>
                <a:lnTo>
                  <a:pt x="6100" y="2380"/>
                </a:lnTo>
                <a:lnTo>
                  <a:pt x="6100" y="2380"/>
                </a:lnTo>
                <a:lnTo>
                  <a:pt x="6100" y="2380"/>
                </a:lnTo>
                <a:lnTo>
                  <a:pt x="6100" y="2380"/>
                </a:lnTo>
                <a:lnTo>
                  <a:pt x="6100" y="2355"/>
                </a:lnTo>
                <a:lnTo>
                  <a:pt x="6100" y="2355"/>
                </a:lnTo>
                <a:lnTo>
                  <a:pt x="6100" y="2355"/>
                </a:lnTo>
                <a:lnTo>
                  <a:pt x="6100" y="2355"/>
                </a:lnTo>
                <a:lnTo>
                  <a:pt x="6100" y="2355"/>
                </a:lnTo>
                <a:lnTo>
                  <a:pt x="6075" y="2355"/>
                </a:lnTo>
                <a:lnTo>
                  <a:pt x="6075" y="2355"/>
                </a:lnTo>
                <a:lnTo>
                  <a:pt x="6075" y="2355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31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50" y="2305"/>
                </a:lnTo>
                <a:lnTo>
                  <a:pt x="6050" y="2305"/>
                </a:lnTo>
                <a:lnTo>
                  <a:pt x="6050" y="2305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281"/>
                </a:lnTo>
                <a:lnTo>
                  <a:pt x="6075" y="2281"/>
                </a:lnTo>
                <a:lnTo>
                  <a:pt x="6075" y="2281"/>
                </a:lnTo>
                <a:lnTo>
                  <a:pt x="6075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81"/>
                </a:lnTo>
                <a:lnTo>
                  <a:pt x="6050" y="2256"/>
                </a:lnTo>
                <a:lnTo>
                  <a:pt x="6050" y="2256"/>
                </a:lnTo>
                <a:lnTo>
                  <a:pt x="6050" y="2231"/>
                </a:lnTo>
                <a:lnTo>
                  <a:pt x="6050" y="2231"/>
                </a:lnTo>
                <a:lnTo>
                  <a:pt x="6050" y="2231"/>
                </a:lnTo>
                <a:lnTo>
                  <a:pt x="6050" y="2256"/>
                </a:lnTo>
                <a:lnTo>
                  <a:pt x="6050" y="2256"/>
                </a:lnTo>
                <a:lnTo>
                  <a:pt x="6050" y="2281"/>
                </a:lnTo>
                <a:lnTo>
                  <a:pt x="6075" y="2281"/>
                </a:lnTo>
                <a:lnTo>
                  <a:pt x="6075" y="2281"/>
                </a:lnTo>
                <a:lnTo>
                  <a:pt x="6075" y="2281"/>
                </a:lnTo>
                <a:lnTo>
                  <a:pt x="6075" y="2305"/>
                </a:lnTo>
                <a:lnTo>
                  <a:pt x="6075" y="2305"/>
                </a:lnTo>
                <a:lnTo>
                  <a:pt x="6075" y="2305"/>
                </a:lnTo>
                <a:lnTo>
                  <a:pt x="6100" y="2305"/>
                </a:lnTo>
                <a:lnTo>
                  <a:pt x="6100" y="2305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31"/>
                </a:lnTo>
                <a:lnTo>
                  <a:pt x="6100" y="2355"/>
                </a:lnTo>
                <a:lnTo>
                  <a:pt x="6100" y="2355"/>
                </a:lnTo>
                <a:lnTo>
                  <a:pt x="6100" y="2355"/>
                </a:lnTo>
                <a:lnTo>
                  <a:pt x="6100" y="2355"/>
                </a:lnTo>
                <a:lnTo>
                  <a:pt x="6125" y="2355"/>
                </a:lnTo>
                <a:lnTo>
                  <a:pt x="6125" y="2380"/>
                </a:lnTo>
                <a:lnTo>
                  <a:pt x="6125" y="2380"/>
                </a:lnTo>
                <a:lnTo>
                  <a:pt x="6125" y="2380"/>
                </a:lnTo>
                <a:lnTo>
                  <a:pt x="6125" y="2380"/>
                </a:lnTo>
                <a:lnTo>
                  <a:pt x="6125" y="2380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25" y="2355"/>
                </a:lnTo>
                <a:lnTo>
                  <a:pt x="6149" y="2355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49" y="2380"/>
                </a:lnTo>
                <a:lnTo>
                  <a:pt x="6125" y="2380"/>
                </a:lnTo>
                <a:lnTo>
                  <a:pt x="6149" y="2380"/>
                </a:lnTo>
                <a:lnTo>
                  <a:pt x="6149" y="2404"/>
                </a:lnTo>
                <a:lnTo>
                  <a:pt x="6149" y="2404"/>
                </a:lnTo>
                <a:lnTo>
                  <a:pt x="6149" y="2404"/>
                </a:lnTo>
                <a:lnTo>
                  <a:pt x="6149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04"/>
                </a:lnTo>
                <a:lnTo>
                  <a:pt x="6174" y="2430"/>
                </a:lnTo>
                <a:lnTo>
                  <a:pt x="6174" y="2430"/>
                </a:lnTo>
                <a:lnTo>
                  <a:pt x="6174" y="2430"/>
                </a:lnTo>
                <a:lnTo>
                  <a:pt x="6174" y="2430"/>
                </a:lnTo>
                <a:lnTo>
                  <a:pt x="6174" y="2430"/>
                </a:lnTo>
                <a:lnTo>
                  <a:pt x="6174" y="2430"/>
                </a:lnTo>
                <a:lnTo>
                  <a:pt x="6174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224" y="2430"/>
                </a:lnTo>
                <a:lnTo>
                  <a:pt x="6224" y="2430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380"/>
                </a:lnTo>
                <a:lnTo>
                  <a:pt x="6249" y="2380"/>
                </a:lnTo>
                <a:lnTo>
                  <a:pt x="6249" y="2380"/>
                </a:lnTo>
                <a:lnTo>
                  <a:pt x="6249" y="2380"/>
                </a:lnTo>
                <a:lnTo>
                  <a:pt x="6249" y="2380"/>
                </a:lnTo>
                <a:lnTo>
                  <a:pt x="6273" y="2380"/>
                </a:lnTo>
                <a:lnTo>
                  <a:pt x="6273" y="2380"/>
                </a:lnTo>
                <a:lnTo>
                  <a:pt x="6273" y="2380"/>
                </a:lnTo>
                <a:lnTo>
                  <a:pt x="6249" y="2380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49" y="2404"/>
                </a:lnTo>
                <a:lnTo>
                  <a:pt x="6273" y="2430"/>
                </a:lnTo>
                <a:lnTo>
                  <a:pt x="6273" y="2430"/>
                </a:lnTo>
                <a:lnTo>
                  <a:pt x="6273" y="2430"/>
                </a:lnTo>
                <a:lnTo>
                  <a:pt x="6273" y="2430"/>
                </a:lnTo>
                <a:lnTo>
                  <a:pt x="6273" y="2430"/>
                </a:lnTo>
                <a:lnTo>
                  <a:pt x="6273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30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54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73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54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323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479"/>
                </a:lnTo>
                <a:lnTo>
                  <a:pt x="6299" y="2504"/>
                </a:lnTo>
                <a:lnTo>
                  <a:pt x="6299" y="2504"/>
                </a:lnTo>
                <a:lnTo>
                  <a:pt x="6299" y="2504"/>
                </a:lnTo>
                <a:lnTo>
                  <a:pt x="6299" y="2504"/>
                </a:lnTo>
                <a:lnTo>
                  <a:pt x="6299" y="2504"/>
                </a:lnTo>
                <a:lnTo>
                  <a:pt x="6299" y="2504"/>
                </a:lnTo>
                <a:lnTo>
                  <a:pt x="6323" y="2504"/>
                </a:lnTo>
                <a:lnTo>
                  <a:pt x="6323" y="2529"/>
                </a:lnTo>
                <a:lnTo>
                  <a:pt x="6323" y="2529"/>
                </a:lnTo>
                <a:lnTo>
                  <a:pt x="6323" y="2529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504"/>
                </a:lnTo>
                <a:lnTo>
                  <a:pt x="6323" y="2479"/>
                </a:lnTo>
                <a:lnTo>
                  <a:pt x="6323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72" y="2479"/>
                </a:lnTo>
                <a:lnTo>
                  <a:pt x="6348" y="2479"/>
                </a:lnTo>
                <a:lnTo>
                  <a:pt x="6348" y="2479"/>
                </a:lnTo>
                <a:lnTo>
                  <a:pt x="6348" y="2479"/>
                </a:lnTo>
                <a:lnTo>
                  <a:pt x="6348" y="2479"/>
                </a:lnTo>
                <a:lnTo>
                  <a:pt x="6348" y="2479"/>
                </a:lnTo>
                <a:lnTo>
                  <a:pt x="6323" y="2479"/>
                </a:lnTo>
                <a:lnTo>
                  <a:pt x="6323" y="2504"/>
                </a:lnTo>
                <a:lnTo>
                  <a:pt x="6348" y="2504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72" y="2529"/>
                </a:lnTo>
                <a:lnTo>
                  <a:pt x="6372" y="2529"/>
                </a:lnTo>
                <a:lnTo>
                  <a:pt x="6372" y="2529"/>
                </a:lnTo>
                <a:lnTo>
                  <a:pt x="6372" y="2529"/>
                </a:lnTo>
                <a:lnTo>
                  <a:pt x="6397" y="2529"/>
                </a:lnTo>
                <a:lnTo>
                  <a:pt x="6397" y="2529"/>
                </a:lnTo>
                <a:lnTo>
                  <a:pt x="6397" y="2529"/>
                </a:lnTo>
                <a:lnTo>
                  <a:pt x="6397" y="2529"/>
                </a:lnTo>
                <a:lnTo>
                  <a:pt x="6397" y="2529"/>
                </a:lnTo>
                <a:lnTo>
                  <a:pt x="6397" y="2529"/>
                </a:lnTo>
                <a:lnTo>
                  <a:pt x="6397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422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397" y="2554"/>
                </a:lnTo>
                <a:lnTo>
                  <a:pt x="6372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29"/>
                </a:lnTo>
                <a:lnTo>
                  <a:pt x="6348" y="2554"/>
                </a:lnTo>
                <a:lnTo>
                  <a:pt x="6348" y="2554"/>
                </a:lnTo>
                <a:lnTo>
                  <a:pt x="6348" y="2554"/>
                </a:lnTo>
                <a:lnTo>
                  <a:pt x="6348" y="2554"/>
                </a:lnTo>
                <a:lnTo>
                  <a:pt x="6348" y="2554"/>
                </a:lnTo>
                <a:lnTo>
                  <a:pt x="6348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54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72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97" y="2578"/>
                </a:lnTo>
                <a:lnTo>
                  <a:pt x="6372" y="2578"/>
                </a:lnTo>
                <a:lnTo>
                  <a:pt x="6372" y="2603"/>
                </a:lnTo>
                <a:lnTo>
                  <a:pt x="6372" y="2603"/>
                </a:lnTo>
                <a:lnTo>
                  <a:pt x="6372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578"/>
                </a:lnTo>
                <a:lnTo>
                  <a:pt x="6422" y="2578"/>
                </a:lnTo>
                <a:lnTo>
                  <a:pt x="6422" y="2578"/>
                </a:lnTo>
                <a:lnTo>
                  <a:pt x="6422" y="2578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422" y="2603"/>
                </a:lnTo>
                <a:lnTo>
                  <a:pt x="6397" y="2603"/>
                </a:lnTo>
                <a:lnTo>
                  <a:pt x="6397" y="2603"/>
                </a:lnTo>
                <a:lnTo>
                  <a:pt x="6372" y="2603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97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72" y="2628"/>
                </a:lnTo>
                <a:lnTo>
                  <a:pt x="6397" y="2628"/>
                </a:lnTo>
                <a:lnTo>
                  <a:pt x="6397" y="2628"/>
                </a:lnTo>
                <a:lnTo>
                  <a:pt x="6397" y="2628"/>
                </a:lnTo>
                <a:lnTo>
                  <a:pt x="6397" y="2653"/>
                </a:lnTo>
                <a:lnTo>
                  <a:pt x="6397" y="2653"/>
                </a:lnTo>
                <a:lnTo>
                  <a:pt x="6397" y="2653"/>
                </a:lnTo>
                <a:lnTo>
                  <a:pt x="6397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28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28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53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97" y="2677"/>
                </a:lnTo>
                <a:lnTo>
                  <a:pt x="6497" y="2677"/>
                </a:lnTo>
                <a:lnTo>
                  <a:pt x="6497" y="2677"/>
                </a:lnTo>
                <a:lnTo>
                  <a:pt x="6497" y="2677"/>
                </a:lnTo>
                <a:lnTo>
                  <a:pt x="6497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46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677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46" y="2727"/>
                </a:lnTo>
                <a:lnTo>
                  <a:pt x="6546" y="2702"/>
                </a:lnTo>
                <a:lnTo>
                  <a:pt x="6546" y="2702"/>
                </a:lnTo>
                <a:lnTo>
                  <a:pt x="6546" y="2702"/>
                </a:lnTo>
                <a:lnTo>
                  <a:pt x="6546" y="2702"/>
                </a:lnTo>
                <a:lnTo>
                  <a:pt x="6546" y="2702"/>
                </a:lnTo>
                <a:lnTo>
                  <a:pt x="6546" y="2727"/>
                </a:lnTo>
                <a:lnTo>
                  <a:pt x="6546" y="2727"/>
                </a:lnTo>
                <a:lnTo>
                  <a:pt x="6546" y="2727"/>
                </a:lnTo>
                <a:lnTo>
                  <a:pt x="6546" y="2727"/>
                </a:lnTo>
                <a:lnTo>
                  <a:pt x="6546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71" y="2727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596" y="2752"/>
                </a:lnTo>
                <a:lnTo>
                  <a:pt x="6621" y="2752"/>
                </a:lnTo>
                <a:lnTo>
                  <a:pt x="6621" y="2752"/>
                </a:lnTo>
                <a:lnTo>
                  <a:pt x="6621" y="2777"/>
                </a:lnTo>
                <a:lnTo>
                  <a:pt x="6621" y="2777"/>
                </a:lnTo>
                <a:lnTo>
                  <a:pt x="6645" y="2752"/>
                </a:lnTo>
                <a:lnTo>
                  <a:pt x="6645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52"/>
                </a:lnTo>
                <a:lnTo>
                  <a:pt x="6670" y="2777"/>
                </a:lnTo>
                <a:lnTo>
                  <a:pt x="6670" y="2777"/>
                </a:lnTo>
                <a:lnTo>
                  <a:pt x="6645" y="2777"/>
                </a:lnTo>
                <a:lnTo>
                  <a:pt x="6645" y="2777"/>
                </a:lnTo>
                <a:lnTo>
                  <a:pt x="6621" y="2777"/>
                </a:lnTo>
                <a:lnTo>
                  <a:pt x="6621" y="2777"/>
                </a:lnTo>
                <a:lnTo>
                  <a:pt x="6621" y="2777"/>
                </a:lnTo>
                <a:lnTo>
                  <a:pt x="6621" y="2801"/>
                </a:lnTo>
                <a:lnTo>
                  <a:pt x="6645" y="2801"/>
                </a:lnTo>
                <a:lnTo>
                  <a:pt x="6645" y="2827"/>
                </a:lnTo>
                <a:lnTo>
                  <a:pt x="6645" y="2827"/>
                </a:lnTo>
                <a:lnTo>
                  <a:pt x="6645" y="2827"/>
                </a:lnTo>
                <a:lnTo>
                  <a:pt x="6645" y="2827"/>
                </a:lnTo>
                <a:lnTo>
                  <a:pt x="6645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51"/>
                </a:lnTo>
                <a:lnTo>
                  <a:pt x="6621" y="2851"/>
                </a:lnTo>
                <a:lnTo>
                  <a:pt x="6621" y="2851"/>
                </a:lnTo>
                <a:lnTo>
                  <a:pt x="6621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21" y="2851"/>
                </a:lnTo>
                <a:lnTo>
                  <a:pt x="6621" y="2851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21" y="2876"/>
                </a:lnTo>
                <a:lnTo>
                  <a:pt x="6645" y="2900"/>
                </a:lnTo>
                <a:lnTo>
                  <a:pt x="6645" y="2900"/>
                </a:lnTo>
                <a:lnTo>
                  <a:pt x="6645" y="2900"/>
                </a:lnTo>
                <a:lnTo>
                  <a:pt x="6670" y="2926"/>
                </a:lnTo>
                <a:lnTo>
                  <a:pt x="6670" y="2926"/>
                </a:lnTo>
                <a:lnTo>
                  <a:pt x="6670" y="2926"/>
                </a:lnTo>
                <a:lnTo>
                  <a:pt x="6670" y="2926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45" y="2876"/>
                </a:lnTo>
                <a:lnTo>
                  <a:pt x="6645" y="2876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900"/>
                </a:lnTo>
                <a:lnTo>
                  <a:pt x="6670" y="2876"/>
                </a:lnTo>
                <a:lnTo>
                  <a:pt x="6670" y="2876"/>
                </a:lnTo>
                <a:lnTo>
                  <a:pt x="6670" y="2876"/>
                </a:lnTo>
                <a:lnTo>
                  <a:pt x="6670" y="2876"/>
                </a:lnTo>
                <a:lnTo>
                  <a:pt x="6670" y="2876"/>
                </a:lnTo>
                <a:lnTo>
                  <a:pt x="6670" y="2876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51"/>
                </a:lnTo>
                <a:lnTo>
                  <a:pt x="6645" y="2827"/>
                </a:lnTo>
                <a:lnTo>
                  <a:pt x="6645" y="2827"/>
                </a:lnTo>
                <a:lnTo>
                  <a:pt x="6645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01"/>
                </a:lnTo>
                <a:lnTo>
                  <a:pt x="6670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52"/>
                </a:lnTo>
                <a:lnTo>
                  <a:pt x="6720" y="2752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777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45" y="2801"/>
                </a:lnTo>
                <a:lnTo>
                  <a:pt x="6745" y="2801"/>
                </a:lnTo>
                <a:lnTo>
                  <a:pt x="6745" y="2801"/>
                </a:lnTo>
                <a:lnTo>
                  <a:pt x="6745" y="2827"/>
                </a:lnTo>
                <a:lnTo>
                  <a:pt x="6745" y="2827"/>
                </a:lnTo>
                <a:lnTo>
                  <a:pt x="6745" y="2827"/>
                </a:lnTo>
                <a:lnTo>
                  <a:pt x="6745" y="2827"/>
                </a:lnTo>
                <a:lnTo>
                  <a:pt x="6769" y="2827"/>
                </a:lnTo>
                <a:lnTo>
                  <a:pt x="6769" y="2801"/>
                </a:lnTo>
                <a:lnTo>
                  <a:pt x="6769" y="2801"/>
                </a:lnTo>
                <a:lnTo>
                  <a:pt x="6769" y="2801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27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94" y="2851"/>
                </a:lnTo>
                <a:lnTo>
                  <a:pt x="6794" y="2876"/>
                </a:lnTo>
                <a:lnTo>
                  <a:pt x="6794" y="2876"/>
                </a:lnTo>
                <a:lnTo>
                  <a:pt x="6794" y="2900"/>
                </a:lnTo>
                <a:lnTo>
                  <a:pt x="6794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19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50"/>
                </a:lnTo>
                <a:lnTo>
                  <a:pt x="6794" y="2950"/>
                </a:lnTo>
                <a:lnTo>
                  <a:pt x="6794" y="2950"/>
                </a:lnTo>
                <a:lnTo>
                  <a:pt x="6794" y="2950"/>
                </a:lnTo>
                <a:lnTo>
                  <a:pt x="6794" y="2950"/>
                </a:lnTo>
                <a:lnTo>
                  <a:pt x="6794" y="2950"/>
                </a:lnTo>
                <a:lnTo>
                  <a:pt x="6794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44" y="2950"/>
                </a:lnTo>
                <a:lnTo>
                  <a:pt x="6844" y="2926"/>
                </a:lnTo>
                <a:lnTo>
                  <a:pt x="6844" y="2926"/>
                </a:lnTo>
                <a:lnTo>
                  <a:pt x="6844" y="2926"/>
                </a:lnTo>
                <a:lnTo>
                  <a:pt x="6844" y="2926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900"/>
                </a:lnTo>
                <a:lnTo>
                  <a:pt x="6844" y="2876"/>
                </a:lnTo>
                <a:lnTo>
                  <a:pt x="6844" y="2900"/>
                </a:lnTo>
                <a:lnTo>
                  <a:pt x="6844" y="2926"/>
                </a:lnTo>
                <a:lnTo>
                  <a:pt x="6844" y="2926"/>
                </a:lnTo>
                <a:lnTo>
                  <a:pt x="6844" y="2926"/>
                </a:lnTo>
                <a:lnTo>
                  <a:pt x="6844" y="2950"/>
                </a:lnTo>
                <a:lnTo>
                  <a:pt x="6844" y="2950"/>
                </a:lnTo>
                <a:lnTo>
                  <a:pt x="6844" y="2950"/>
                </a:lnTo>
                <a:lnTo>
                  <a:pt x="6844" y="2950"/>
                </a:lnTo>
                <a:lnTo>
                  <a:pt x="6844" y="2950"/>
                </a:lnTo>
                <a:lnTo>
                  <a:pt x="6844" y="2950"/>
                </a:lnTo>
                <a:lnTo>
                  <a:pt x="6844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50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2975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19" y="3000"/>
                </a:lnTo>
                <a:lnTo>
                  <a:pt x="6844" y="3000"/>
                </a:lnTo>
                <a:lnTo>
                  <a:pt x="6844" y="3025"/>
                </a:lnTo>
                <a:lnTo>
                  <a:pt x="6844" y="3025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3000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2975"/>
                </a:lnTo>
                <a:lnTo>
                  <a:pt x="6844" y="3000"/>
                </a:lnTo>
                <a:lnTo>
                  <a:pt x="6844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2975"/>
                </a:lnTo>
                <a:lnTo>
                  <a:pt x="6868" y="2975"/>
                </a:lnTo>
                <a:lnTo>
                  <a:pt x="6868" y="2975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3000"/>
                </a:lnTo>
                <a:lnTo>
                  <a:pt x="6868" y="2975"/>
                </a:lnTo>
                <a:lnTo>
                  <a:pt x="6894" y="2975"/>
                </a:lnTo>
                <a:lnTo>
                  <a:pt x="6894" y="2975"/>
                </a:lnTo>
                <a:lnTo>
                  <a:pt x="6894" y="2975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50"/>
                </a:lnTo>
                <a:lnTo>
                  <a:pt x="6894" y="2926"/>
                </a:lnTo>
                <a:lnTo>
                  <a:pt x="6894" y="2926"/>
                </a:lnTo>
                <a:lnTo>
                  <a:pt x="6894" y="2926"/>
                </a:lnTo>
                <a:lnTo>
                  <a:pt x="6894" y="2926"/>
                </a:lnTo>
                <a:lnTo>
                  <a:pt x="6894" y="2926"/>
                </a:lnTo>
                <a:lnTo>
                  <a:pt x="6894" y="2926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900"/>
                </a:lnTo>
                <a:lnTo>
                  <a:pt x="6894" y="2876"/>
                </a:lnTo>
                <a:close/>
                <a:moveTo>
                  <a:pt x="6794" y="3000"/>
                </a:moveTo>
                <a:lnTo>
                  <a:pt x="6794" y="3000"/>
                </a:lnTo>
                <a:lnTo>
                  <a:pt x="6794" y="3000"/>
                </a:lnTo>
                <a:lnTo>
                  <a:pt x="6794" y="3000"/>
                </a:lnTo>
                <a:lnTo>
                  <a:pt x="6794" y="3000"/>
                </a:lnTo>
                <a:lnTo>
                  <a:pt x="6794" y="3000"/>
                </a:lnTo>
                <a:lnTo>
                  <a:pt x="6794" y="3000"/>
                </a:lnTo>
                <a:lnTo>
                  <a:pt x="6794" y="2975"/>
                </a:lnTo>
                <a:lnTo>
                  <a:pt x="6769" y="2975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00"/>
                </a:lnTo>
                <a:lnTo>
                  <a:pt x="6769" y="3025"/>
                </a:lnTo>
                <a:lnTo>
                  <a:pt x="6769" y="3025"/>
                </a:lnTo>
                <a:lnTo>
                  <a:pt x="6769" y="3025"/>
                </a:lnTo>
                <a:lnTo>
                  <a:pt x="6769" y="3025"/>
                </a:lnTo>
                <a:lnTo>
                  <a:pt x="6794" y="3025"/>
                </a:lnTo>
                <a:lnTo>
                  <a:pt x="6794" y="3025"/>
                </a:lnTo>
                <a:lnTo>
                  <a:pt x="6794" y="3000"/>
                </a:lnTo>
                <a:close/>
                <a:moveTo>
                  <a:pt x="6769" y="3000"/>
                </a:move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75"/>
                </a:lnTo>
                <a:lnTo>
                  <a:pt x="6769" y="2950"/>
                </a:lnTo>
                <a:lnTo>
                  <a:pt x="6769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2975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45" y="3000"/>
                </a:lnTo>
                <a:lnTo>
                  <a:pt x="6769" y="3000"/>
                </a:lnTo>
                <a:close/>
                <a:moveTo>
                  <a:pt x="4364" y="2479"/>
                </a:moveTo>
                <a:lnTo>
                  <a:pt x="4364" y="2479"/>
                </a:lnTo>
                <a:close/>
                <a:moveTo>
                  <a:pt x="3000" y="3297"/>
                </a:moveTo>
                <a:lnTo>
                  <a:pt x="3000" y="3297"/>
                </a:lnTo>
                <a:lnTo>
                  <a:pt x="3000" y="3297"/>
                </a:lnTo>
                <a:lnTo>
                  <a:pt x="3000" y="3297"/>
                </a:lnTo>
                <a:lnTo>
                  <a:pt x="3000" y="3297"/>
                </a:lnTo>
                <a:lnTo>
                  <a:pt x="3000" y="3272"/>
                </a:lnTo>
                <a:lnTo>
                  <a:pt x="3000" y="3272"/>
                </a:lnTo>
                <a:lnTo>
                  <a:pt x="3000" y="3297"/>
                </a:lnTo>
                <a:close/>
                <a:moveTo>
                  <a:pt x="3273" y="3198"/>
                </a:moveTo>
                <a:lnTo>
                  <a:pt x="3273" y="3198"/>
                </a:lnTo>
                <a:lnTo>
                  <a:pt x="3273" y="3198"/>
                </a:lnTo>
                <a:lnTo>
                  <a:pt x="3298" y="3198"/>
                </a:lnTo>
                <a:lnTo>
                  <a:pt x="3298" y="3198"/>
                </a:lnTo>
                <a:lnTo>
                  <a:pt x="3273" y="3198"/>
                </a:lnTo>
                <a:close/>
                <a:moveTo>
                  <a:pt x="3298" y="3198"/>
                </a:moveTo>
                <a:lnTo>
                  <a:pt x="3298" y="3198"/>
                </a:lnTo>
                <a:close/>
                <a:moveTo>
                  <a:pt x="3323" y="2653"/>
                </a:moveTo>
                <a:lnTo>
                  <a:pt x="3323" y="2653"/>
                </a:lnTo>
                <a:lnTo>
                  <a:pt x="3323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53"/>
                </a:lnTo>
                <a:lnTo>
                  <a:pt x="3348" y="2628"/>
                </a:lnTo>
                <a:lnTo>
                  <a:pt x="3372" y="2628"/>
                </a:lnTo>
                <a:lnTo>
                  <a:pt x="3372" y="2628"/>
                </a:lnTo>
                <a:lnTo>
                  <a:pt x="3372" y="2603"/>
                </a:lnTo>
                <a:lnTo>
                  <a:pt x="3372" y="2603"/>
                </a:lnTo>
                <a:lnTo>
                  <a:pt x="3372" y="2603"/>
                </a:lnTo>
                <a:lnTo>
                  <a:pt x="3372" y="2603"/>
                </a:lnTo>
                <a:lnTo>
                  <a:pt x="3348" y="2628"/>
                </a:lnTo>
                <a:lnTo>
                  <a:pt x="3348" y="2628"/>
                </a:lnTo>
                <a:lnTo>
                  <a:pt x="3348" y="2628"/>
                </a:lnTo>
                <a:lnTo>
                  <a:pt x="3323" y="2628"/>
                </a:lnTo>
                <a:lnTo>
                  <a:pt x="3323" y="2628"/>
                </a:lnTo>
                <a:lnTo>
                  <a:pt x="3323" y="2628"/>
                </a:lnTo>
                <a:lnTo>
                  <a:pt x="3323" y="2653"/>
                </a:lnTo>
                <a:lnTo>
                  <a:pt x="3323" y="2653"/>
                </a:lnTo>
                <a:lnTo>
                  <a:pt x="3323" y="2653"/>
                </a:lnTo>
                <a:lnTo>
                  <a:pt x="3323" y="2628"/>
                </a:lnTo>
                <a:lnTo>
                  <a:pt x="3323" y="2653"/>
                </a:lnTo>
                <a:close/>
                <a:moveTo>
                  <a:pt x="3397" y="2653"/>
                </a:moveTo>
                <a:lnTo>
                  <a:pt x="3397" y="2653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53"/>
                </a:lnTo>
                <a:close/>
                <a:moveTo>
                  <a:pt x="3422" y="2653"/>
                </a:move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53"/>
                </a:lnTo>
                <a:lnTo>
                  <a:pt x="3422" y="2628"/>
                </a:lnTo>
                <a:lnTo>
                  <a:pt x="3422" y="2628"/>
                </a:lnTo>
                <a:lnTo>
                  <a:pt x="3397" y="2628"/>
                </a:lnTo>
                <a:lnTo>
                  <a:pt x="3397" y="2628"/>
                </a:lnTo>
                <a:lnTo>
                  <a:pt x="3397" y="2653"/>
                </a:lnTo>
                <a:lnTo>
                  <a:pt x="3397" y="2653"/>
                </a:lnTo>
                <a:lnTo>
                  <a:pt x="3397" y="2653"/>
                </a:lnTo>
                <a:lnTo>
                  <a:pt x="3422" y="2653"/>
                </a:lnTo>
                <a:close/>
                <a:moveTo>
                  <a:pt x="3026" y="3322"/>
                </a:moveTo>
                <a:lnTo>
                  <a:pt x="3026" y="3322"/>
                </a:lnTo>
                <a:close/>
                <a:moveTo>
                  <a:pt x="3298" y="3223"/>
                </a:move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73" y="3223"/>
                </a:lnTo>
                <a:lnTo>
                  <a:pt x="3298" y="3223"/>
                </a:lnTo>
                <a:close/>
                <a:moveTo>
                  <a:pt x="6720" y="2926"/>
                </a:moveTo>
                <a:lnTo>
                  <a:pt x="6720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20" y="2926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876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20" y="2900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20" y="2876"/>
                </a:lnTo>
                <a:lnTo>
                  <a:pt x="6720" y="2876"/>
                </a:lnTo>
                <a:lnTo>
                  <a:pt x="6720" y="2851"/>
                </a:lnTo>
                <a:lnTo>
                  <a:pt x="6720" y="2851"/>
                </a:lnTo>
                <a:lnTo>
                  <a:pt x="6720" y="2876"/>
                </a:lnTo>
                <a:lnTo>
                  <a:pt x="6745" y="2876"/>
                </a:lnTo>
                <a:lnTo>
                  <a:pt x="6745" y="2876"/>
                </a:lnTo>
                <a:lnTo>
                  <a:pt x="6745" y="2876"/>
                </a:lnTo>
                <a:lnTo>
                  <a:pt x="6745" y="2876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00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50"/>
                </a:lnTo>
                <a:lnTo>
                  <a:pt x="6745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45" y="2926"/>
                </a:lnTo>
                <a:lnTo>
                  <a:pt x="6745" y="2926"/>
                </a:lnTo>
                <a:lnTo>
                  <a:pt x="6745" y="2900"/>
                </a:lnTo>
                <a:lnTo>
                  <a:pt x="6745" y="2900"/>
                </a:lnTo>
                <a:lnTo>
                  <a:pt x="6769" y="2900"/>
                </a:lnTo>
                <a:lnTo>
                  <a:pt x="6745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50"/>
                </a:lnTo>
                <a:lnTo>
                  <a:pt x="6769" y="2950"/>
                </a:lnTo>
                <a:lnTo>
                  <a:pt x="6769" y="2950"/>
                </a:lnTo>
                <a:lnTo>
                  <a:pt x="6769" y="2950"/>
                </a:lnTo>
                <a:lnTo>
                  <a:pt x="6769" y="2950"/>
                </a:lnTo>
                <a:lnTo>
                  <a:pt x="6769" y="2950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69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26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69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900"/>
                </a:lnTo>
                <a:lnTo>
                  <a:pt x="6794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76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51"/>
                </a:lnTo>
                <a:lnTo>
                  <a:pt x="6769" y="2827"/>
                </a:lnTo>
                <a:lnTo>
                  <a:pt x="6769" y="2827"/>
                </a:lnTo>
                <a:lnTo>
                  <a:pt x="6745" y="2827"/>
                </a:lnTo>
                <a:lnTo>
                  <a:pt x="6745" y="2827"/>
                </a:lnTo>
                <a:lnTo>
                  <a:pt x="6745" y="2827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720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01"/>
                </a:lnTo>
                <a:lnTo>
                  <a:pt x="6695" y="2827"/>
                </a:lnTo>
                <a:lnTo>
                  <a:pt x="6695" y="2827"/>
                </a:lnTo>
                <a:lnTo>
                  <a:pt x="6670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70" y="2827"/>
                </a:lnTo>
                <a:lnTo>
                  <a:pt x="6670" y="2827"/>
                </a:lnTo>
                <a:lnTo>
                  <a:pt x="6670" y="2851"/>
                </a:lnTo>
                <a:lnTo>
                  <a:pt x="6670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27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70" y="2851"/>
                </a:lnTo>
                <a:lnTo>
                  <a:pt x="6670" y="2851"/>
                </a:lnTo>
                <a:lnTo>
                  <a:pt x="6670" y="2876"/>
                </a:lnTo>
                <a:lnTo>
                  <a:pt x="6695" y="2876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51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876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00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720" y="2926"/>
                </a:lnTo>
                <a:lnTo>
                  <a:pt x="6720" y="2926"/>
                </a:lnTo>
                <a:lnTo>
                  <a:pt x="6720" y="2926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26"/>
                </a:lnTo>
                <a:close/>
                <a:moveTo>
                  <a:pt x="3050" y="3297"/>
                </a:moveTo>
                <a:lnTo>
                  <a:pt x="3050" y="3297"/>
                </a:lnTo>
                <a:lnTo>
                  <a:pt x="3050" y="3297"/>
                </a:lnTo>
                <a:lnTo>
                  <a:pt x="3050" y="3297"/>
                </a:lnTo>
                <a:lnTo>
                  <a:pt x="3050" y="3297"/>
                </a:lnTo>
                <a:lnTo>
                  <a:pt x="3026" y="3297"/>
                </a:lnTo>
                <a:lnTo>
                  <a:pt x="3026" y="3322"/>
                </a:lnTo>
                <a:lnTo>
                  <a:pt x="3026" y="3297"/>
                </a:lnTo>
                <a:lnTo>
                  <a:pt x="3050" y="3297"/>
                </a:lnTo>
                <a:close/>
                <a:moveTo>
                  <a:pt x="6472" y="2926"/>
                </a:moveTo>
                <a:lnTo>
                  <a:pt x="6472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00"/>
                </a:lnTo>
                <a:lnTo>
                  <a:pt x="6472" y="2926"/>
                </a:lnTo>
                <a:lnTo>
                  <a:pt x="6472" y="2926"/>
                </a:lnTo>
                <a:lnTo>
                  <a:pt x="6472" y="2900"/>
                </a:lnTo>
                <a:lnTo>
                  <a:pt x="6472" y="2900"/>
                </a:lnTo>
                <a:lnTo>
                  <a:pt x="6447" y="2900"/>
                </a:lnTo>
                <a:lnTo>
                  <a:pt x="6447" y="2926"/>
                </a:lnTo>
                <a:lnTo>
                  <a:pt x="6472" y="2926"/>
                </a:lnTo>
                <a:lnTo>
                  <a:pt x="6472" y="2926"/>
                </a:lnTo>
                <a:lnTo>
                  <a:pt x="6447" y="2926"/>
                </a:lnTo>
                <a:lnTo>
                  <a:pt x="6447" y="2926"/>
                </a:lnTo>
                <a:lnTo>
                  <a:pt x="6447" y="2926"/>
                </a:lnTo>
                <a:lnTo>
                  <a:pt x="6472" y="2926"/>
                </a:lnTo>
                <a:close/>
                <a:moveTo>
                  <a:pt x="6497" y="2900"/>
                </a:move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900"/>
                </a:lnTo>
                <a:close/>
                <a:moveTo>
                  <a:pt x="6497" y="2975"/>
                </a:moveTo>
                <a:lnTo>
                  <a:pt x="6497" y="2975"/>
                </a:lnTo>
                <a:lnTo>
                  <a:pt x="6497" y="2975"/>
                </a:lnTo>
                <a:lnTo>
                  <a:pt x="6497" y="2975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2975"/>
                </a:lnTo>
                <a:close/>
                <a:moveTo>
                  <a:pt x="6447" y="2876"/>
                </a:moveTo>
                <a:lnTo>
                  <a:pt x="6447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76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51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51"/>
                </a:lnTo>
                <a:lnTo>
                  <a:pt x="6472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51"/>
                </a:lnTo>
                <a:lnTo>
                  <a:pt x="6447" y="2876"/>
                </a:lnTo>
                <a:lnTo>
                  <a:pt x="6447" y="2876"/>
                </a:lnTo>
                <a:lnTo>
                  <a:pt x="6447" y="2876"/>
                </a:lnTo>
                <a:lnTo>
                  <a:pt x="6447" y="2876"/>
                </a:lnTo>
                <a:lnTo>
                  <a:pt x="6422" y="2876"/>
                </a:lnTo>
                <a:lnTo>
                  <a:pt x="6422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900"/>
                </a:lnTo>
                <a:lnTo>
                  <a:pt x="6447" y="2876"/>
                </a:lnTo>
                <a:close/>
                <a:moveTo>
                  <a:pt x="6497" y="2975"/>
                </a:moveTo>
                <a:lnTo>
                  <a:pt x="6497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3000"/>
                </a:lnTo>
                <a:lnTo>
                  <a:pt x="6472" y="3000"/>
                </a:lnTo>
                <a:lnTo>
                  <a:pt x="6472" y="3000"/>
                </a:lnTo>
                <a:lnTo>
                  <a:pt x="6472" y="3000"/>
                </a:lnTo>
                <a:lnTo>
                  <a:pt x="6472" y="3000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3000"/>
                </a:lnTo>
                <a:lnTo>
                  <a:pt x="6472" y="3000"/>
                </a:lnTo>
                <a:lnTo>
                  <a:pt x="6472" y="2975"/>
                </a:lnTo>
                <a:lnTo>
                  <a:pt x="6472" y="2975"/>
                </a:lnTo>
                <a:lnTo>
                  <a:pt x="6472" y="2975"/>
                </a:lnTo>
                <a:lnTo>
                  <a:pt x="6497" y="2975"/>
                </a:lnTo>
                <a:close/>
                <a:moveTo>
                  <a:pt x="6522" y="2727"/>
                </a:moveTo>
                <a:lnTo>
                  <a:pt x="6522" y="2727"/>
                </a:lnTo>
                <a:lnTo>
                  <a:pt x="6522" y="2727"/>
                </a:lnTo>
                <a:lnTo>
                  <a:pt x="6522" y="2727"/>
                </a:lnTo>
                <a:lnTo>
                  <a:pt x="6522" y="2727"/>
                </a:lnTo>
                <a:lnTo>
                  <a:pt x="6522" y="2727"/>
                </a:lnTo>
                <a:lnTo>
                  <a:pt x="6522" y="2727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522" y="2702"/>
                </a:lnTo>
                <a:lnTo>
                  <a:pt x="6497" y="2702"/>
                </a:lnTo>
                <a:lnTo>
                  <a:pt x="6497" y="2702"/>
                </a:lnTo>
                <a:lnTo>
                  <a:pt x="6497" y="2702"/>
                </a:lnTo>
                <a:lnTo>
                  <a:pt x="6497" y="2702"/>
                </a:lnTo>
                <a:lnTo>
                  <a:pt x="6497" y="2702"/>
                </a:lnTo>
                <a:lnTo>
                  <a:pt x="6497" y="2702"/>
                </a:lnTo>
                <a:lnTo>
                  <a:pt x="6497" y="2677"/>
                </a:lnTo>
                <a:lnTo>
                  <a:pt x="6472" y="2677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677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97" y="2727"/>
                </a:lnTo>
                <a:lnTo>
                  <a:pt x="6497" y="2727"/>
                </a:lnTo>
                <a:lnTo>
                  <a:pt x="6497" y="2727"/>
                </a:lnTo>
                <a:lnTo>
                  <a:pt x="6497" y="2727"/>
                </a:lnTo>
                <a:lnTo>
                  <a:pt x="6497" y="2727"/>
                </a:lnTo>
                <a:lnTo>
                  <a:pt x="6472" y="2727"/>
                </a:lnTo>
                <a:lnTo>
                  <a:pt x="6497" y="2727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497" y="2727"/>
                </a:lnTo>
                <a:lnTo>
                  <a:pt x="6522" y="2727"/>
                </a:lnTo>
                <a:close/>
                <a:moveTo>
                  <a:pt x="6422" y="2900"/>
                </a:moveTo>
                <a:lnTo>
                  <a:pt x="6422" y="2900"/>
                </a:lnTo>
                <a:lnTo>
                  <a:pt x="6422" y="2900"/>
                </a:lnTo>
                <a:lnTo>
                  <a:pt x="6422" y="2900"/>
                </a:lnTo>
                <a:lnTo>
                  <a:pt x="6422" y="2900"/>
                </a:lnTo>
                <a:lnTo>
                  <a:pt x="6422" y="2900"/>
                </a:lnTo>
                <a:lnTo>
                  <a:pt x="6422" y="2926"/>
                </a:lnTo>
                <a:lnTo>
                  <a:pt x="6422" y="2926"/>
                </a:lnTo>
                <a:lnTo>
                  <a:pt x="6422" y="2900"/>
                </a:lnTo>
                <a:close/>
                <a:moveTo>
                  <a:pt x="6720" y="2926"/>
                </a:move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26"/>
                </a:lnTo>
                <a:lnTo>
                  <a:pt x="6695" y="2950"/>
                </a:lnTo>
                <a:lnTo>
                  <a:pt x="6695" y="2950"/>
                </a:lnTo>
                <a:lnTo>
                  <a:pt x="6695" y="2950"/>
                </a:lnTo>
                <a:lnTo>
                  <a:pt x="6695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75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50"/>
                </a:lnTo>
                <a:lnTo>
                  <a:pt x="6720" y="2926"/>
                </a:lnTo>
                <a:close/>
                <a:moveTo>
                  <a:pt x="6497" y="3000"/>
                </a:move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00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25"/>
                </a:lnTo>
                <a:lnTo>
                  <a:pt x="6497" y="3000"/>
                </a:lnTo>
                <a:close/>
                <a:moveTo>
                  <a:pt x="6645" y="3074"/>
                </a:move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45" y="3074"/>
                </a:lnTo>
                <a:lnTo>
                  <a:pt x="6645" y="3074"/>
                </a:lnTo>
                <a:lnTo>
                  <a:pt x="6645" y="3099"/>
                </a:lnTo>
                <a:lnTo>
                  <a:pt x="6645" y="3099"/>
                </a:lnTo>
                <a:lnTo>
                  <a:pt x="6645" y="3099"/>
                </a:lnTo>
                <a:lnTo>
                  <a:pt x="6645" y="3074"/>
                </a:lnTo>
                <a:close/>
                <a:moveTo>
                  <a:pt x="6720" y="3074"/>
                </a:moveTo>
                <a:lnTo>
                  <a:pt x="6720" y="3074"/>
                </a:lnTo>
                <a:lnTo>
                  <a:pt x="6720" y="3074"/>
                </a:lnTo>
                <a:lnTo>
                  <a:pt x="6720" y="3074"/>
                </a:lnTo>
                <a:lnTo>
                  <a:pt x="6720" y="3074"/>
                </a:lnTo>
                <a:lnTo>
                  <a:pt x="6720" y="3074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720" y="3050"/>
                </a:lnTo>
                <a:lnTo>
                  <a:pt x="6695" y="3050"/>
                </a:lnTo>
                <a:lnTo>
                  <a:pt x="6695" y="3050"/>
                </a:lnTo>
                <a:lnTo>
                  <a:pt x="6695" y="3050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95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70" y="3025"/>
                </a:lnTo>
                <a:lnTo>
                  <a:pt x="6695" y="3025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70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3000"/>
                </a:lnTo>
                <a:lnTo>
                  <a:pt x="6695" y="2975"/>
                </a:lnTo>
                <a:lnTo>
                  <a:pt x="6695" y="2975"/>
                </a:lnTo>
                <a:lnTo>
                  <a:pt x="6695" y="2975"/>
                </a:lnTo>
                <a:lnTo>
                  <a:pt x="6695" y="2975"/>
                </a:lnTo>
                <a:lnTo>
                  <a:pt x="6695" y="2975"/>
                </a:lnTo>
                <a:lnTo>
                  <a:pt x="6695" y="2975"/>
                </a:lnTo>
                <a:lnTo>
                  <a:pt x="6670" y="2975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45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75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50"/>
                </a:lnTo>
                <a:lnTo>
                  <a:pt x="6670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21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50"/>
                </a:lnTo>
                <a:lnTo>
                  <a:pt x="6645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50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26"/>
                </a:lnTo>
                <a:lnTo>
                  <a:pt x="6596" y="2900"/>
                </a:lnTo>
                <a:lnTo>
                  <a:pt x="6596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45" y="2926"/>
                </a:lnTo>
                <a:lnTo>
                  <a:pt x="6621" y="2926"/>
                </a:lnTo>
                <a:lnTo>
                  <a:pt x="6621" y="2926"/>
                </a:lnTo>
                <a:lnTo>
                  <a:pt x="6621" y="2900"/>
                </a:lnTo>
                <a:lnTo>
                  <a:pt x="6621" y="2900"/>
                </a:lnTo>
                <a:lnTo>
                  <a:pt x="6621" y="2900"/>
                </a:lnTo>
                <a:lnTo>
                  <a:pt x="6621" y="2900"/>
                </a:lnTo>
                <a:lnTo>
                  <a:pt x="6621" y="2900"/>
                </a:lnTo>
                <a:lnTo>
                  <a:pt x="6621" y="2900"/>
                </a:lnTo>
                <a:lnTo>
                  <a:pt x="6621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900"/>
                </a:lnTo>
                <a:lnTo>
                  <a:pt x="6596" y="2876"/>
                </a:lnTo>
                <a:lnTo>
                  <a:pt x="6596" y="2876"/>
                </a:lnTo>
                <a:lnTo>
                  <a:pt x="6596" y="2876"/>
                </a:lnTo>
                <a:lnTo>
                  <a:pt x="6596" y="2876"/>
                </a:lnTo>
                <a:lnTo>
                  <a:pt x="6596" y="2876"/>
                </a:lnTo>
                <a:lnTo>
                  <a:pt x="6571" y="2876"/>
                </a:lnTo>
                <a:lnTo>
                  <a:pt x="6571" y="2876"/>
                </a:lnTo>
                <a:lnTo>
                  <a:pt x="6571" y="2876"/>
                </a:lnTo>
                <a:lnTo>
                  <a:pt x="6571" y="2851"/>
                </a:lnTo>
                <a:lnTo>
                  <a:pt x="6571" y="2851"/>
                </a:lnTo>
                <a:lnTo>
                  <a:pt x="6571" y="2851"/>
                </a:lnTo>
                <a:lnTo>
                  <a:pt x="6571" y="2851"/>
                </a:lnTo>
                <a:lnTo>
                  <a:pt x="6571" y="2851"/>
                </a:lnTo>
                <a:lnTo>
                  <a:pt x="6571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46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27"/>
                </a:lnTo>
                <a:lnTo>
                  <a:pt x="6522" y="2827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522" y="2851"/>
                </a:lnTo>
                <a:lnTo>
                  <a:pt x="6497" y="2851"/>
                </a:lnTo>
                <a:lnTo>
                  <a:pt x="6497" y="2851"/>
                </a:lnTo>
                <a:lnTo>
                  <a:pt x="6497" y="2851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27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97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72" y="2801"/>
                </a:lnTo>
                <a:lnTo>
                  <a:pt x="6447" y="2801"/>
                </a:lnTo>
                <a:lnTo>
                  <a:pt x="6447" y="2801"/>
                </a:lnTo>
                <a:lnTo>
                  <a:pt x="6422" y="2801"/>
                </a:lnTo>
                <a:lnTo>
                  <a:pt x="6422" y="2801"/>
                </a:lnTo>
                <a:lnTo>
                  <a:pt x="6422" y="2801"/>
                </a:lnTo>
                <a:lnTo>
                  <a:pt x="6422" y="2801"/>
                </a:lnTo>
                <a:lnTo>
                  <a:pt x="6422" y="2801"/>
                </a:lnTo>
                <a:lnTo>
                  <a:pt x="6447" y="2827"/>
                </a:lnTo>
                <a:lnTo>
                  <a:pt x="6447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22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47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27"/>
                </a:lnTo>
                <a:lnTo>
                  <a:pt x="6472" y="2851"/>
                </a:lnTo>
                <a:lnTo>
                  <a:pt x="6472" y="2851"/>
                </a:lnTo>
                <a:lnTo>
                  <a:pt x="6497" y="2851"/>
                </a:lnTo>
                <a:lnTo>
                  <a:pt x="6497" y="2851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497" y="2876"/>
                </a:lnTo>
                <a:lnTo>
                  <a:pt x="6522" y="2876"/>
                </a:lnTo>
                <a:lnTo>
                  <a:pt x="6522" y="2876"/>
                </a:lnTo>
                <a:lnTo>
                  <a:pt x="6522" y="2900"/>
                </a:lnTo>
                <a:lnTo>
                  <a:pt x="6522" y="2900"/>
                </a:lnTo>
                <a:lnTo>
                  <a:pt x="6522" y="2900"/>
                </a:lnTo>
                <a:lnTo>
                  <a:pt x="6522" y="2900"/>
                </a:lnTo>
                <a:lnTo>
                  <a:pt x="6522" y="2900"/>
                </a:lnTo>
                <a:lnTo>
                  <a:pt x="6497" y="2900"/>
                </a:lnTo>
                <a:lnTo>
                  <a:pt x="6497" y="2900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00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26"/>
                </a:lnTo>
                <a:lnTo>
                  <a:pt x="6497" y="2950"/>
                </a:lnTo>
                <a:lnTo>
                  <a:pt x="6497" y="2950"/>
                </a:lnTo>
                <a:lnTo>
                  <a:pt x="6497" y="2950"/>
                </a:lnTo>
                <a:lnTo>
                  <a:pt x="6522" y="2950"/>
                </a:lnTo>
                <a:lnTo>
                  <a:pt x="6522" y="2950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26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50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71" y="2975"/>
                </a:lnTo>
                <a:lnTo>
                  <a:pt x="6571" y="2975"/>
                </a:lnTo>
                <a:lnTo>
                  <a:pt x="6571" y="2975"/>
                </a:lnTo>
                <a:lnTo>
                  <a:pt x="6571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46" y="2975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25"/>
                </a:lnTo>
                <a:lnTo>
                  <a:pt x="6571" y="3000"/>
                </a:lnTo>
                <a:lnTo>
                  <a:pt x="6571" y="3000"/>
                </a:lnTo>
                <a:lnTo>
                  <a:pt x="6571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25"/>
                </a:lnTo>
                <a:lnTo>
                  <a:pt x="6621" y="3025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00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21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50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25"/>
                </a:lnTo>
                <a:lnTo>
                  <a:pt x="6645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45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50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50"/>
                </a:lnTo>
                <a:lnTo>
                  <a:pt x="6695" y="3050"/>
                </a:lnTo>
                <a:lnTo>
                  <a:pt x="6695" y="3050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70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695" y="3074"/>
                </a:lnTo>
                <a:lnTo>
                  <a:pt x="6720" y="3074"/>
                </a:lnTo>
                <a:close/>
                <a:moveTo>
                  <a:pt x="6596" y="3025"/>
                </a:move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50"/>
                </a:lnTo>
                <a:lnTo>
                  <a:pt x="6621" y="3025"/>
                </a:lnTo>
                <a:lnTo>
                  <a:pt x="6621" y="3025"/>
                </a:lnTo>
                <a:lnTo>
                  <a:pt x="6596" y="3025"/>
                </a:lnTo>
                <a:lnTo>
                  <a:pt x="6596" y="3025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00"/>
                </a:lnTo>
                <a:lnTo>
                  <a:pt x="6596" y="3025"/>
                </a:lnTo>
                <a:close/>
                <a:moveTo>
                  <a:pt x="6645" y="3099"/>
                </a:moveTo>
                <a:lnTo>
                  <a:pt x="6645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621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50"/>
                </a:lnTo>
                <a:lnTo>
                  <a:pt x="6596" y="3050"/>
                </a:lnTo>
                <a:lnTo>
                  <a:pt x="6596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50"/>
                </a:lnTo>
                <a:lnTo>
                  <a:pt x="6596" y="3050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71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00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71" y="3025"/>
                </a:lnTo>
                <a:lnTo>
                  <a:pt x="6571" y="3050"/>
                </a:lnTo>
                <a:lnTo>
                  <a:pt x="6546" y="3050"/>
                </a:lnTo>
                <a:lnTo>
                  <a:pt x="6546" y="3050"/>
                </a:lnTo>
                <a:lnTo>
                  <a:pt x="6546" y="3050"/>
                </a:lnTo>
                <a:lnTo>
                  <a:pt x="6546" y="3050"/>
                </a:lnTo>
                <a:lnTo>
                  <a:pt x="6546" y="3050"/>
                </a:lnTo>
                <a:lnTo>
                  <a:pt x="6546" y="3050"/>
                </a:lnTo>
                <a:lnTo>
                  <a:pt x="6571" y="3050"/>
                </a:lnTo>
                <a:lnTo>
                  <a:pt x="6571" y="3050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71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99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74"/>
                </a:lnTo>
                <a:lnTo>
                  <a:pt x="6596" y="3099"/>
                </a:lnTo>
                <a:lnTo>
                  <a:pt x="6596" y="3099"/>
                </a:lnTo>
                <a:lnTo>
                  <a:pt x="6596" y="3099"/>
                </a:lnTo>
                <a:lnTo>
                  <a:pt x="6596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21" y="3099"/>
                </a:lnTo>
                <a:lnTo>
                  <a:pt x="6645" y="3099"/>
                </a:lnTo>
                <a:close/>
                <a:moveTo>
                  <a:pt x="6522" y="2975"/>
                </a:moveTo>
                <a:lnTo>
                  <a:pt x="6522" y="2975"/>
                </a:lnTo>
                <a:lnTo>
                  <a:pt x="6522" y="2975"/>
                </a:lnTo>
                <a:lnTo>
                  <a:pt x="6522" y="2975"/>
                </a:lnTo>
                <a:lnTo>
                  <a:pt x="6522" y="2975"/>
                </a:lnTo>
                <a:lnTo>
                  <a:pt x="6522" y="2975"/>
                </a:lnTo>
                <a:lnTo>
                  <a:pt x="6522" y="2950"/>
                </a:lnTo>
                <a:lnTo>
                  <a:pt x="6522" y="2950"/>
                </a:lnTo>
                <a:lnTo>
                  <a:pt x="6522" y="2950"/>
                </a:lnTo>
                <a:lnTo>
                  <a:pt x="6522" y="2950"/>
                </a:lnTo>
                <a:lnTo>
                  <a:pt x="6522" y="2950"/>
                </a:lnTo>
                <a:lnTo>
                  <a:pt x="6497" y="2950"/>
                </a:lnTo>
                <a:lnTo>
                  <a:pt x="6497" y="2950"/>
                </a:lnTo>
                <a:lnTo>
                  <a:pt x="6497" y="2950"/>
                </a:lnTo>
                <a:lnTo>
                  <a:pt x="6497" y="2975"/>
                </a:lnTo>
                <a:lnTo>
                  <a:pt x="6497" y="2975"/>
                </a:lnTo>
                <a:lnTo>
                  <a:pt x="6497" y="2975"/>
                </a:lnTo>
                <a:lnTo>
                  <a:pt x="6522" y="2975"/>
                </a:lnTo>
                <a:close/>
                <a:moveTo>
                  <a:pt x="6546" y="3000"/>
                </a:moveTo>
                <a:lnTo>
                  <a:pt x="6546" y="3000"/>
                </a:lnTo>
                <a:lnTo>
                  <a:pt x="6546" y="3000"/>
                </a:lnTo>
                <a:lnTo>
                  <a:pt x="6522" y="3000"/>
                </a:lnTo>
                <a:lnTo>
                  <a:pt x="6522" y="3025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00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22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25"/>
                </a:lnTo>
                <a:lnTo>
                  <a:pt x="6546" y="3000"/>
                </a:lnTo>
                <a:close/>
                <a:moveTo>
                  <a:pt x="4463" y="2157"/>
                </a:moveTo>
                <a:lnTo>
                  <a:pt x="4488" y="2157"/>
                </a:lnTo>
                <a:lnTo>
                  <a:pt x="4488" y="2132"/>
                </a:lnTo>
                <a:lnTo>
                  <a:pt x="4488" y="2132"/>
                </a:lnTo>
                <a:lnTo>
                  <a:pt x="4488" y="2132"/>
                </a:lnTo>
                <a:lnTo>
                  <a:pt x="4463" y="2132"/>
                </a:lnTo>
                <a:lnTo>
                  <a:pt x="4463" y="2132"/>
                </a:lnTo>
                <a:lnTo>
                  <a:pt x="4463" y="2157"/>
                </a:lnTo>
                <a:close/>
                <a:moveTo>
                  <a:pt x="3149" y="967"/>
                </a:moveTo>
                <a:lnTo>
                  <a:pt x="3149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74" y="967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98" y="942"/>
                </a:lnTo>
                <a:lnTo>
                  <a:pt x="3149" y="967"/>
                </a:lnTo>
                <a:close/>
                <a:moveTo>
                  <a:pt x="3149" y="967"/>
                </a:moveTo>
                <a:lnTo>
                  <a:pt x="3149" y="967"/>
                </a:lnTo>
                <a:close/>
                <a:moveTo>
                  <a:pt x="3149" y="967"/>
                </a:moveTo>
                <a:lnTo>
                  <a:pt x="3149" y="967"/>
                </a:lnTo>
                <a:lnTo>
                  <a:pt x="3125" y="967"/>
                </a:lnTo>
                <a:lnTo>
                  <a:pt x="3149" y="967"/>
                </a:lnTo>
                <a:close/>
                <a:moveTo>
                  <a:pt x="3125" y="967"/>
                </a:moveTo>
                <a:lnTo>
                  <a:pt x="3125" y="967"/>
                </a:lnTo>
                <a:close/>
                <a:moveTo>
                  <a:pt x="3125" y="967"/>
                </a:moveTo>
                <a:lnTo>
                  <a:pt x="3125" y="967"/>
                </a:lnTo>
                <a:lnTo>
                  <a:pt x="3125" y="967"/>
                </a:lnTo>
                <a:lnTo>
                  <a:pt x="3125" y="967"/>
                </a:lnTo>
                <a:lnTo>
                  <a:pt x="3125" y="967"/>
                </a:lnTo>
                <a:lnTo>
                  <a:pt x="3125" y="967"/>
                </a:lnTo>
                <a:lnTo>
                  <a:pt x="3125" y="967"/>
                </a:lnTo>
                <a:lnTo>
                  <a:pt x="3099" y="967"/>
                </a:lnTo>
                <a:lnTo>
                  <a:pt x="3099" y="967"/>
                </a:lnTo>
                <a:lnTo>
                  <a:pt x="3099" y="967"/>
                </a:lnTo>
                <a:lnTo>
                  <a:pt x="3099" y="967"/>
                </a:lnTo>
                <a:lnTo>
                  <a:pt x="3125" y="967"/>
                </a:lnTo>
                <a:close/>
                <a:moveTo>
                  <a:pt x="3075" y="991"/>
                </a:moveTo>
                <a:lnTo>
                  <a:pt x="3075" y="991"/>
                </a:lnTo>
                <a:close/>
                <a:moveTo>
                  <a:pt x="3075" y="991"/>
                </a:move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99" y="991"/>
                </a:lnTo>
                <a:lnTo>
                  <a:pt x="3075" y="991"/>
                </a:lnTo>
                <a:close/>
                <a:moveTo>
                  <a:pt x="3422" y="347"/>
                </a:moveTo>
                <a:lnTo>
                  <a:pt x="3422" y="347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22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47"/>
                </a:lnTo>
                <a:lnTo>
                  <a:pt x="3422" y="372"/>
                </a:lnTo>
                <a:lnTo>
                  <a:pt x="3422" y="347"/>
                </a:lnTo>
                <a:close/>
                <a:moveTo>
                  <a:pt x="3422" y="2603"/>
                </a:moveTo>
                <a:lnTo>
                  <a:pt x="3422" y="2628"/>
                </a:lnTo>
                <a:lnTo>
                  <a:pt x="3422" y="2603"/>
                </a:lnTo>
                <a:close/>
                <a:moveTo>
                  <a:pt x="4984" y="272"/>
                </a:moveTo>
                <a:lnTo>
                  <a:pt x="4984" y="272"/>
                </a:lnTo>
                <a:lnTo>
                  <a:pt x="4984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34" y="272"/>
                </a:lnTo>
                <a:lnTo>
                  <a:pt x="5034" y="272"/>
                </a:lnTo>
                <a:lnTo>
                  <a:pt x="5009" y="272"/>
                </a:lnTo>
                <a:lnTo>
                  <a:pt x="5009" y="272"/>
                </a:lnTo>
                <a:lnTo>
                  <a:pt x="5009" y="272"/>
                </a:lnTo>
                <a:lnTo>
                  <a:pt x="4984" y="248"/>
                </a:lnTo>
                <a:lnTo>
                  <a:pt x="4984" y="248"/>
                </a:lnTo>
                <a:lnTo>
                  <a:pt x="4984" y="272"/>
                </a:lnTo>
                <a:close/>
                <a:moveTo>
                  <a:pt x="3521" y="198"/>
                </a:moveTo>
                <a:lnTo>
                  <a:pt x="3546" y="198"/>
                </a:lnTo>
                <a:lnTo>
                  <a:pt x="3521" y="198"/>
                </a:lnTo>
                <a:close/>
                <a:moveTo>
                  <a:pt x="3471" y="272"/>
                </a:move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71" y="248"/>
                </a:lnTo>
                <a:lnTo>
                  <a:pt x="3447" y="272"/>
                </a:lnTo>
                <a:lnTo>
                  <a:pt x="3447" y="272"/>
                </a:lnTo>
                <a:lnTo>
                  <a:pt x="3447" y="272"/>
                </a:lnTo>
                <a:lnTo>
                  <a:pt x="3471" y="272"/>
                </a:lnTo>
                <a:close/>
                <a:moveTo>
                  <a:pt x="3471" y="248"/>
                </a:moveTo>
                <a:lnTo>
                  <a:pt x="3471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96" y="222"/>
                </a:lnTo>
                <a:lnTo>
                  <a:pt x="3471" y="222"/>
                </a:lnTo>
                <a:lnTo>
                  <a:pt x="3471" y="222"/>
                </a:lnTo>
                <a:lnTo>
                  <a:pt x="3471" y="248"/>
                </a:lnTo>
                <a:close/>
                <a:moveTo>
                  <a:pt x="3422" y="297"/>
                </a:moveTo>
                <a:lnTo>
                  <a:pt x="3422" y="297"/>
                </a:lnTo>
                <a:lnTo>
                  <a:pt x="3447" y="272"/>
                </a:lnTo>
                <a:lnTo>
                  <a:pt x="3447" y="272"/>
                </a:lnTo>
                <a:lnTo>
                  <a:pt x="3422" y="297"/>
                </a:lnTo>
                <a:lnTo>
                  <a:pt x="3422" y="297"/>
                </a:lnTo>
                <a:lnTo>
                  <a:pt x="3422" y="297"/>
                </a:lnTo>
                <a:lnTo>
                  <a:pt x="3422" y="322"/>
                </a:lnTo>
                <a:lnTo>
                  <a:pt x="3422" y="322"/>
                </a:lnTo>
                <a:lnTo>
                  <a:pt x="3422" y="297"/>
                </a:lnTo>
                <a:close/>
                <a:moveTo>
                  <a:pt x="3026" y="1016"/>
                </a:moveTo>
                <a:lnTo>
                  <a:pt x="3026" y="1016"/>
                </a:lnTo>
                <a:lnTo>
                  <a:pt x="3026" y="1016"/>
                </a:lnTo>
                <a:lnTo>
                  <a:pt x="3026" y="1016"/>
                </a:lnTo>
                <a:lnTo>
                  <a:pt x="3026" y="1016"/>
                </a:lnTo>
                <a:lnTo>
                  <a:pt x="3026" y="1016"/>
                </a:lnTo>
                <a:lnTo>
                  <a:pt x="3050" y="1016"/>
                </a:lnTo>
                <a:lnTo>
                  <a:pt x="3050" y="991"/>
                </a:lnTo>
                <a:lnTo>
                  <a:pt x="3050" y="991"/>
                </a:lnTo>
                <a:lnTo>
                  <a:pt x="3050" y="991"/>
                </a:lnTo>
                <a:lnTo>
                  <a:pt x="3050" y="991"/>
                </a:lnTo>
                <a:lnTo>
                  <a:pt x="3075" y="991"/>
                </a:lnTo>
                <a:lnTo>
                  <a:pt x="3050" y="991"/>
                </a:lnTo>
                <a:lnTo>
                  <a:pt x="3050" y="991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3026" y="1016"/>
                </a:lnTo>
                <a:close/>
                <a:moveTo>
                  <a:pt x="4439" y="173"/>
                </a:moveTo>
                <a:lnTo>
                  <a:pt x="4439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63" y="198"/>
                </a:lnTo>
                <a:lnTo>
                  <a:pt x="4439" y="173"/>
                </a:lnTo>
                <a:close/>
                <a:moveTo>
                  <a:pt x="2926" y="1859"/>
                </a:moveTo>
                <a:lnTo>
                  <a:pt x="2926" y="1859"/>
                </a:lnTo>
                <a:close/>
                <a:moveTo>
                  <a:pt x="2926" y="1884"/>
                </a:moveTo>
                <a:lnTo>
                  <a:pt x="2926" y="1884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909"/>
                </a:lnTo>
                <a:lnTo>
                  <a:pt x="2926" y="1884"/>
                </a:lnTo>
                <a:close/>
                <a:moveTo>
                  <a:pt x="3026" y="1760"/>
                </a:moveTo>
                <a:lnTo>
                  <a:pt x="3026" y="1760"/>
                </a:lnTo>
                <a:lnTo>
                  <a:pt x="3026" y="1760"/>
                </a:lnTo>
                <a:lnTo>
                  <a:pt x="3050" y="1760"/>
                </a:lnTo>
                <a:lnTo>
                  <a:pt x="3026" y="1760"/>
                </a:lnTo>
                <a:close/>
                <a:moveTo>
                  <a:pt x="3471" y="3074"/>
                </a:moveTo>
                <a:lnTo>
                  <a:pt x="3471" y="3074"/>
                </a:lnTo>
                <a:close/>
                <a:moveTo>
                  <a:pt x="3447" y="2677"/>
                </a:moveTo>
                <a:lnTo>
                  <a:pt x="3447" y="2677"/>
                </a:lnTo>
                <a:lnTo>
                  <a:pt x="3447" y="2653"/>
                </a:lnTo>
                <a:lnTo>
                  <a:pt x="3447" y="2653"/>
                </a:lnTo>
                <a:lnTo>
                  <a:pt x="3447" y="2653"/>
                </a:lnTo>
                <a:lnTo>
                  <a:pt x="3447" y="2653"/>
                </a:lnTo>
                <a:lnTo>
                  <a:pt x="3447" y="2653"/>
                </a:lnTo>
                <a:lnTo>
                  <a:pt x="3447" y="2653"/>
                </a:lnTo>
                <a:lnTo>
                  <a:pt x="3447" y="2677"/>
                </a:lnTo>
                <a:close/>
                <a:moveTo>
                  <a:pt x="3471" y="3074"/>
                </a:moveTo>
                <a:lnTo>
                  <a:pt x="3471" y="3074"/>
                </a:lnTo>
                <a:close/>
                <a:moveTo>
                  <a:pt x="3050" y="1760"/>
                </a:moveTo>
                <a:lnTo>
                  <a:pt x="3050" y="1760"/>
                </a:lnTo>
                <a:close/>
                <a:moveTo>
                  <a:pt x="3050" y="1760"/>
                </a:moveTo>
                <a:lnTo>
                  <a:pt x="3050" y="1760"/>
                </a:lnTo>
                <a:close/>
                <a:moveTo>
                  <a:pt x="3050" y="1785"/>
                </a:moveTo>
                <a:lnTo>
                  <a:pt x="3050" y="1785"/>
                </a:lnTo>
                <a:close/>
                <a:moveTo>
                  <a:pt x="3744" y="3124"/>
                </a:moveTo>
                <a:lnTo>
                  <a:pt x="3744" y="3124"/>
                </a:lnTo>
                <a:lnTo>
                  <a:pt x="3744" y="3099"/>
                </a:lnTo>
                <a:lnTo>
                  <a:pt x="3744" y="3099"/>
                </a:lnTo>
                <a:lnTo>
                  <a:pt x="3720" y="3099"/>
                </a:lnTo>
                <a:lnTo>
                  <a:pt x="3720" y="3099"/>
                </a:lnTo>
                <a:lnTo>
                  <a:pt x="3720" y="3099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20" y="3124"/>
                </a:lnTo>
                <a:lnTo>
                  <a:pt x="3744" y="3124"/>
                </a:lnTo>
                <a:close/>
                <a:moveTo>
                  <a:pt x="3099" y="1686"/>
                </a:moveTo>
                <a:lnTo>
                  <a:pt x="3099" y="1686"/>
                </a:lnTo>
                <a:close/>
                <a:moveTo>
                  <a:pt x="3298" y="1586"/>
                </a:moveTo>
                <a:lnTo>
                  <a:pt x="3298" y="1586"/>
                </a:lnTo>
                <a:lnTo>
                  <a:pt x="3298" y="1586"/>
                </a:lnTo>
                <a:lnTo>
                  <a:pt x="3298" y="1586"/>
                </a:lnTo>
                <a:lnTo>
                  <a:pt x="3298" y="1586"/>
                </a:lnTo>
                <a:lnTo>
                  <a:pt x="3298" y="1586"/>
                </a:lnTo>
                <a:lnTo>
                  <a:pt x="3273" y="1586"/>
                </a:lnTo>
                <a:lnTo>
                  <a:pt x="3298" y="1586"/>
                </a:lnTo>
                <a:lnTo>
                  <a:pt x="3298" y="1586"/>
                </a:lnTo>
                <a:lnTo>
                  <a:pt x="3298" y="1611"/>
                </a:lnTo>
                <a:lnTo>
                  <a:pt x="3298" y="1611"/>
                </a:lnTo>
                <a:lnTo>
                  <a:pt x="3298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611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323" y="1586"/>
                </a:lnTo>
                <a:lnTo>
                  <a:pt x="3298" y="1586"/>
                </a:lnTo>
                <a:close/>
                <a:moveTo>
                  <a:pt x="3099" y="1661"/>
                </a:moveTo>
                <a:lnTo>
                  <a:pt x="3099" y="1661"/>
                </a:lnTo>
                <a:close/>
                <a:moveTo>
                  <a:pt x="3050" y="1785"/>
                </a:moveTo>
                <a:lnTo>
                  <a:pt x="3050" y="1785"/>
                </a:lnTo>
                <a:close/>
                <a:moveTo>
                  <a:pt x="2976" y="1041"/>
                </a:moveTo>
                <a:lnTo>
                  <a:pt x="2976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2976" y="1041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3000" y="1016"/>
                </a:lnTo>
                <a:lnTo>
                  <a:pt x="2976" y="1041"/>
                </a:lnTo>
                <a:lnTo>
                  <a:pt x="2951" y="1041"/>
                </a:lnTo>
                <a:lnTo>
                  <a:pt x="2976" y="1041"/>
                </a:lnTo>
                <a:close/>
                <a:moveTo>
                  <a:pt x="2926" y="1066"/>
                </a:moveTo>
                <a:lnTo>
                  <a:pt x="2926" y="1066"/>
                </a:lnTo>
                <a:close/>
                <a:moveTo>
                  <a:pt x="4265" y="2677"/>
                </a:moveTo>
                <a:lnTo>
                  <a:pt x="4265" y="2677"/>
                </a:lnTo>
                <a:lnTo>
                  <a:pt x="4265" y="2677"/>
                </a:lnTo>
                <a:lnTo>
                  <a:pt x="4265" y="2677"/>
                </a:lnTo>
                <a:lnTo>
                  <a:pt x="4265" y="2702"/>
                </a:lnTo>
                <a:lnTo>
                  <a:pt x="4265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40" y="2702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02"/>
                </a:lnTo>
                <a:lnTo>
                  <a:pt x="4265" y="2702"/>
                </a:lnTo>
                <a:lnTo>
                  <a:pt x="4265" y="2702"/>
                </a:lnTo>
                <a:lnTo>
                  <a:pt x="4265" y="2702"/>
                </a:lnTo>
                <a:lnTo>
                  <a:pt x="4265" y="2702"/>
                </a:lnTo>
                <a:lnTo>
                  <a:pt x="4265" y="2702"/>
                </a:lnTo>
                <a:lnTo>
                  <a:pt x="4265" y="2677"/>
                </a:lnTo>
                <a:close/>
                <a:moveTo>
                  <a:pt x="6546" y="2801"/>
                </a:moveTo>
                <a:lnTo>
                  <a:pt x="6546" y="2801"/>
                </a:lnTo>
                <a:lnTo>
                  <a:pt x="6546" y="2801"/>
                </a:lnTo>
                <a:lnTo>
                  <a:pt x="6546" y="2801"/>
                </a:lnTo>
                <a:lnTo>
                  <a:pt x="6546" y="2801"/>
                </a:lnTo>
                <a:lnTo>
                  <a:pt x="6546" y="2801"/>
                </a:lnTo>
                <a:lnTo>
                  <a:pt x="6546" y="2801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46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71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596" y="2851"/>
                </a:lnTo>
                <a:lnTo>
                  <a:pt x="6621" y="2851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621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27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621" y="2801"/>
                </a:lnTo>
                <a:lnTo>
                  <a:pt x="6596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621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96" y="2801"/>
                </a:lnTo>
                <a:lnTo>
                  <a:pt x="6571" y="2801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801"/>
                </a:lnTo>
                <a:lnTo>
                  <a:pt x="6571" y="2801"/>
                </a:lnTo>
                <a:lnTo>
                  <a:pt x="6571" y="2801"/>
                </a:lnTo>
                <a:lnTo>
                  <a:pt x="6571" y="2801"/>
                </a:lnTo>
                <a:lnTo>
                  <a:pt x="6571" y="2801"/>
                </a:lnTo>
                <a:lnTo>
                  <a:pt x="6571" y="2801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77"/>
                </a:lnTo>
                <a:lnTo>
                  <a:pt x="6571" y="2752"/>
                </a:lnTo>
                <a:lnTo>
                  <a:pt x="6546" y="2752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801"/>
                </a:lnTo>
                <a:close/>
                <a:moveTo>
                  <a:pt x="4216" y="2752"/>
                </a:moveTo>
                <a:lnTo>
                  <a:pt x="4240" y="2752"/>
                </a:lnTo>
                <a:lnTo>
                  <a:pt x="4216" y="2752"/>
                </a:lnTo>
                <a:close/>
                <a:moveTo>
                  <a:pt x="4339" y="2752"/>
                </a:moveTo>
                <a:lnTo>
                  <a:pt x="4339" y="2752"/>
                </a:lnTo>
                <a:lnTo>
                  <a:pt x="4315" y="2777"/>
                </a:lnTo>
                <a:lnTo>
                  <a:pt x="4315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77"/>
                </a:lnTo>
                <a:lnTo>
                  <a:pt x="4339" y="2752"/>
                </a:lnTo>
                <a:close/>
                <a:moveTo>
                  <a:pt x="4290" y="2331"/>
                </a:moveTo>
                <a:lnTo>
                  <a:pt x="4290" y="2331"/>
                </a:lnTo>
                <a:lnTo>
                  <a:pt x="4290" y="2331"/>
                </a:lnTo>
                <a:lnTo>
                  <a:pt x="4290" y="2331"/>
                </a:lnTo>
                <a:lnTo>
                  <a:pt x="4290" y="2331"/>
                </a:lnTo>
                <a:lnTo>
                  <a:pt x="4290" y="2331"/>
                </a:lnTo>
                <a:lnTo>
                  <a:pt x="4290" y="2331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281"/>
                </a:lnTo>
                <a:lnTo>
                  <a:pt x="4315" y="2281"/>
                </a:lnTo>
                <a:lnTo>
                  <a:pt x="4315" y="2281"/>
                </a:lnTo>
                <a:lnTo>
                  <a:pt x="4315" y="2281"/>
                </a:lnTo>
                <a:lnTo>
                  <a:pt x="4315" y="2281"/>
                </a:lnTo>
                <a:lnTo>
                  <a:pt x="4315" y="2281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315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05"/>
                </a:lnTo>
                <a:lnTo>
                  <a:pt x="4290" y="2331"/>
                </a:lnTo>
                <a:close/>
                <a:moveTo>
                  <a:pt x="4315" y="2752"/>
                </a:move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315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52"/>
                </a:lnTo>
                <a:lnTo>
                  <a:pt x="4290" y="2752"/>
                </a:lnTo>
                <a:lnTo>
                  <a:pt x="4315" y="2752"/>
                </a:lnTo>
                <a:lnTo>
                  <a:pt x="4315" y="2727"/>
                </a:lnTo>
                <a:lnTo>
                  <a:pt x="4315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90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27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52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65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40" y="2727"/>
                </a:lnTo>
                <a:lnTo>
                  <a:pt x="4216" y="2727"/>
                </a:lnTo>
                <a:lnTo>
                  <a:pt x="4216" y="2727"/>
                </a:lnTo>
                <a:lnTo>
                  <a:pt x="4216" y="2727"/>
                </a:lnTo>
                <a:lnTo>
                  <a:pt x="4216" y="2727"/>
                </a:lnTo>
                <a:lnTo>
                  <a:pt x="4216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52"/>
                </a:lnTo>
                <a:lnTo>
                  <a:pt x="4240" y="2777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216" y="2752"/>
                </a:lnTo>
                <a:lnTo>
                  <a:pt x="4190" y="2752"/>
                </a:lnTo>
                <a:lnTo>
                  <a:pt x="4190" y="2752"/>
                </a:lnTo>
                <a:lnTo>
                  <a:pt x="4190" y="2752"/>
                </a:lnTo>
                <a:lnTo>
                  <a:pt x="4190" y="2752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216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777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216" y="2801"/>
                </a:lnTo>
                <a:lnTo>
                  <a:pt x="4216" y="2827"/>
                </a:lnTo>
                <a:lnTo>
                  <a:pt x="4216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801"/>
                </a:lnTo>
                <a:lnTo>
                  <a:pt x="4240" y="2777"/>
                </a:lnTo>
                <a:lnTo>
                  <a:pt x="4240" y="2777"/>
                </a:lnTo>
                <a:lnTo>
                  <a:pt x="4240" y="2777"/>
                </a:lnTo>
                <a:lnTo>
                  <a:pt x="4240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65" y="2801"/>
                </a:lnTo>
                <a:lnTo>
                  <a:pt x="4290" y="2801"/>
                </a:lnTo>
                <a:lnTo>
                  <a:pt x="4290" y="2801"/>
                </a:lnTo>
                <a:lnTo>
                  <a:pt x="4290" y="2801"/>
                </a:lnTo>
                <a:lnTo>
                  <a:pt x="4290" y="2801"/>
                </a:lnTo>
                <a:lnTo>
                  <a:pt x="4290" y="2801"/>
                </a:lnTo>
                <a:lnTo>
                  <a:pt x="4290" y="2801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65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52"/>
                </a:lnTo>
                <a:lnTo>
                  <a:pt x="4290" y="2777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52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290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77"/>
                </a:lnTo>
                <a:lnTo>
                  <a:pt x="4315" y="2752"/>
                </a:lnTo>
                <a:close/>
                <a:moveTo>
                  <a:pt x="4265" y="2628"/>
                </a:moveTo>
                <a:lnTo>
                  <a:pt x="4265" y="2628"/>
                </a:lnTo>
                <a:lnTo>
                  <a:pt x="4265" y="2628"/>
                </a:lnTo>
                <a:lnTo>
                  <a:pt x="4265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90" y="2628"/>
                </a:lnTo>
                <a:lnTo>
                  <a:pt x="4265" y="2603"/>
                </a:lnTo>
                <a:lnTo>
                  <a:pt x="4265" y="2603"/>
                </a:lnTo>
                <a:lnTo>
                  <a:pt x="4265" y="2628"/>
                </a:lnTo>
                <a:close/>
                <a:moveTo>
                  <a:pt x="4315" y="2628"/>
                </a:moveTo>
                <a:lnTo>
                  <a:pt x="4290" y="2628"/>
                </a:lnTo>
                <a:lnTo>
                  <a:pt x="4315" y="2628"/>
                </a:lnTo>
                <a:close/>
                <a:moveTo>
                  <a:pt x="4488" y="2504"/>
                </a:moveTo>
                <a:lnTo>
                  <a:pt x="4488" y="2504"/>
                </a:lnTo>
                <a:lnTo>
                  <a:pt x="4488" y="2504"/>
                </a:lnTo>
                <a:lnTo>
                  <a:pt x="4488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63" y="2504"/>
                </a:lnTo>
                <a:lnTo>
                  <a:pt x="4488" y="2504"/>
                </a:lnTo>
                <a:close/>
                <a:moveTo>
                  <a:pt x="4712" y="2231"/>
                </a:moveTo>
                <a:lnTo>
                  <a:pt x="4712" y="2231"/>
                </a:lnTo>
                <a:lnTo>
                  <a:pt x="4712" y="2231"/>
                </a:lnTo>
                <a:lnTo>
                  <a:pt x="4712" y="2231"/>
                </a:lnTo>
                <a:lnTo>
                  <a:pt x="4712" y="2231"/>
                </a:lnTo>
                <a:lnTo>
                  <a:pt x="4712" y="2231"/>
                </a:lnTo>
                <a:lnTo>
                  <a:pt x="4712" y="2231"/>
                </a:lnTo>
                <a:lnTo>
                  <a:pt x="4736" y="2231"/>
                </a:lnTo>
                <a:lnTo>
                  <a:pt x="4712" y="2231"/>
                </a:lnTo>
                <a:lnTo>
                  <a:pt x="4712" y="2231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31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31"/>
                </a:lnTo>
                <a:lnTo>
                  <a:pt x="4712" y="2231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31"/>
                </a:lnTo>
                <a:close/>
                <a:moveTo>
                  <a:pt x="4736" y="2305"/>
                </a:move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05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31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36" y="2305"/>
                </a:lnTo>
                <a:lnTo>
                  <a:pt x="4761" y="2305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81"/>
                </a:lnTo>
                <a:lnTo>
                  <a:pt x="4761" y="2256"/>
                </a:lnTo>
                <a:lnTo>
                  <a:pt x="4761" y="2256"/>
                </a:lnTo>
                <a:lnTo>
                  <a:pt x="4761" y="2256"/>
                </a:lnTo>
                <a:lnTo>
                  <a:pt x="4736" y="2256"/>
                </a:lnTo>
                <a:lnTo>
                  <a:pt x="4736" y="2281"/>
                </a:lnTo>
                <a:lnTo>
                  <a:pt x="4736" y="2256"/>
                </a:lnTo>
                <a:lnTo>
                  <a:pt x="4736" y="2256"/>
                </a:lnTo>
                <a:lnTo>
                  <a:pt x="4736" y="2256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56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281"/>
                </a:lnTo>
                <a:lnTo>
                  <a:pt x="4736" y="2305"/>
                </a:lnTo>
                <a:close/>
                <a:moveTo>
                  <a:pt x="4712" y="2355"/>
                </a:move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55"/>
                </a:lnTo>
                <a:close/>
                <a:moveTo>
                  <a:pt x="4712" y="2355"/>
                </a:move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31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31"/>
                </a:lnTo>
                <a:lnTo>
                  <a:pt x="4712" y="2331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712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712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55"/>
                </a:lnTo>
                <a:lnTo>
                  <a:pt x="4686" y="2380"/>
                </a:lnTo>
                <a:lnTo>
                  <a:pt x="4686" y="2380"/>
                </a:lnTo>
                <a:lnTo>
                  <a:pt x="4712" y="2355"/>
                </a:lnTo>
                <a:close/>
                <a:moveTo>
                  <a:pt x="4712" y="2206"/>
                </a:move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206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712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181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712" y="2206"/>
                </a:lnTo>
                <a:close/>
                <a:moveTo>
                  <a:pt x="4686" y="2231"/>
                </a:move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31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06"/>
                </a:lnTo>
                <a:lnTo>
                  <a:pt x="4686" y="2231"/>
                </a:lnTo>
                <a:close/>
                <a:moveTo>
                  <a:pt x="4091" y="3124"/>
                </a:move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67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117" y="3124"/>
                </a:lnTo>
                <a:lnTo>
                  <a:pt x="4117" y="3124"/>
                </a:lnTo>
                <a:lnTo>
                  <a:pt x="4117" y="3124"/>
                </a:lnTo>
                <a:lnTo>
                  <a:pt x="4091" y="3124"/>
                </a:lnTo>
                <a:close/>
                <a:moveTo>
                  <a:pt x="4265" y="2827"/>
                </a:moveTo>
                <a:lnTo>
                  <a:pt x="4265" y="2827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90" y="2827"/>
                </a:lnTo>
                <a:lnTo>
                  <a:pt x="4290" y="2827"/>
                </a:lnTo>
                <a:lnTo>
                  <a:pt x="4290" y="2827"/>
                </a:lnTo>
                <a:lnTo>
                  <a:pt x="4290" y="2827"/>
                </a:lnTo>
                <a:lnTo>
                  <a:pt x="4265" y="2827"/>
                </a:lnTo>
                <a:close/>
                <a:moveTo>
                  <a:pt x="4042" y="3124"/>
                </a:moveTo>
                <a:lnTo>
                  <a:pt x="4042" y="3124"/>
                </a:lnTo>
                <a:lnTo>
                  <a:pt x="4042" y="3124"/>
                </a:lnTo>
                <a:lnTo>
                  <a:pt x="4042" y="3124"/>
                </a:lnTo>
                <a:lnTo>
                  <a:pt x="4042" y="3124"/>
                </a:lnTo>
                <a:lnTo>
                  <a:pt x="4042" y="3124"/>
                </a:lnTo>
                <a:lnTo>
                  <a:pt x="4017" y="3124"/>
                </a:lnTo>
                <a:lnTo>
                  <a:pt x="4017" y="3124"/>
                </a:lnTo>
                <a:lnTo>
                  <a:pt x="3992" y="3149"/>
                </a:lnTo>
                <a:lnTo>
                  <a:pt x="3992" y="3149"/>
                </a:lnTo>
                <a:lnTo>
                  <a:pt x="4017" y="3149"/>
                </a:lnTo>
                <a:lnTo>
                  <a:pt x="4017" y="3149"/>
                </a:lnTo>
                <a:lnTo>
                  <a:pt x="4017" y="3149"/>
                </a:lnTo>
                <a:lnTo>
                  <a:pt x="4017" y="3149"/>
                </a:lnTo>
                <a:lnTo>
                  <a:pt x="4017" y="3149"/>
                </a:lnTo>
                <a:lnTo>
                  <a:pt x="4017" y="3149"/>
                </a:lnTo>
                <a:lnTo>
                  <a:pt x="4017" y="3124"/>
                </a:lnTo>
                <a:lnTo>
                  <a:pt x="4042" y="3124"/>
                </a:lnTo>
                <a:close/>
                <a:moveTo>
                  <a:pt x="4091" y="3124"/>
                </a:move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91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42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67" y="3124"/>
                </a:lnTo>
                <a:lnTo>
                  <a:pt x="4091" y="3124"/>
                </a:lnTo>
                <a:close/>
                <a:moveTo>
                  <a:pt x="4091" y="3099"/>
                </a:move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91" y="3099"/>
                </a:lnTo>
                <a:lnTo>
                  <a:pt x="4067" y="3099"/>
                </a:lnTo>
                <a:lnTo>
                  <a:pt x="4091" y="3099"/>
                </a:lnTo>
                <a:close/>
                <a:moveTo>
                  <a:pt x="3769" y="3198"/>
                </a:moveTo>
                <a:lnTo>
                  <a:pt x="3769" y="3198"/>
                </a:lnTo>
                <a:close/>
                <a:moveTo>
                  <a:pt x="3769" y="3223"/>
                </a:moveTo>
                <a:lnTo>
                  <a:pt x="3769" y="3223"/>
                </a:lnTo>
                <a:close/>
                <a:moveTo>
                  <a:pt x="3844" y="2950"/>
                </a:moveTo>
                <a:lnTo>
                  <a:pt x="3844" y="2950"/>
                </a:lnTo>
                <a:close/>
                <a:moveTo>
                  <a:pt x="3893" y="3248"/>
                </a:moveTo>
                <a:lnTo>
                  <a:pt x="3893" y="3248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72"/>
                </a:lnTo>
                <a:lnTo>
                  <a:pt x="3893" y="3297"/>
                </a:lnTo>
                <a:lnTo>
                  <a:pt x="3918" y="3297"/>
                </a:lnTo>
                <a:lnTo>
                  <a:pt x="3918" y="3272"/>
                </a:lnTo>
                <a:lnTo>
                  <a:pt x="3918" y="3272"/>
                </a:lnTo>
                <a:lnTo>
                  <a:pt x="3918" y="3272"/>
                </a:lnTo>
                <a:lnTo>
                  <a:pt x="3918" y="3272"/>
                </a:lnTo>
                <a:lnTo>
                  <a:pt x="3918" y="3272"/>
                </a:lnTo>
                <a:lnTo>
                  <a:pt x="3918" y="3272"/>
                </a:lnTo>
                <a:lnTo>
                  <a:pt x="3918" y="3248"/>
                </a:lnTo>
                <a:lnTo>
                  <a:pt x="3918" y="3248"/>
                </a:lnTo>
                <a:lnTo>
                  <a:pt x="3893" y="3248"/>
                </a:lnTo>
                <a:close/>
                <a:moveTo>
                  <a:pt x="4166" y="2801"/>
                </a:moveTo>
                <a:lnTo>
                  <a:pt x="4166" y="2801"/>
                </a:lnTo>
                <a:lnTo>
                  <a:pt x="4166" y="2801"/>
                </a:lnTo>
                <a:lnTo>
                  <a:pt x="4166" y="2801"/>
                </a:lnTo>
                <a:lnTo>
                  <a:pt x="4166" y="2801"/>
                </a:lnTo>
                <a:lnTo>
                  <a:pt x="4166" y="2801"/>
                </a:lnTo>
                <a:lnTo>
                  <a:pt x="4166" y="2801"/>
                </a:lnTo>
                <a:lnTo>
                  <a:pt x="4190" y="2801"/>
                </a:lnTo>
                <a:lnTo>
                  <a:pt x="4190" y="2827"/>
                </a:lnTo>
                <a:lnTo>
                  <a:pt x="4190" y="2801"/>
                </a:lnTo>
                <a:lnTo>
                  <a:pt x="4190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90" y="2801"/>
                </a:lnTo>
                <a:lnTo>
                  <a:pt x="4166" y="2801"/>
                </a:lnTo>
                <a:close/>
                <a:moveTo>
                  <a:pt x="4166" y="2827"/>
                </a:moveTo>
                <a:lnTo>
                  <a:pt x="4141" y="2827"/>
                </a:lnTo>
                <a:lnTo>
                  <a:pt x="4141" y="2827"/>
                </a:lnTo>
                <a:lnTo>
                  <a:pt x="4141" y="2827"/>
                </a:lnTo>
                <a:lnTo>
                  <a:pt x="4141" y="2827"/>
                </a:lnTo>
                <a:lnTo>
                  <a:pt x="4141" y="2827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27"/>
                </a:lnTo>
                <a:close/>
                <a:moveTo>
                  <a:pt x="4240" y="2827"/>
                </a:moveTo>
                <a:lnTo>
                  <a:pt x="4240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40" y="2827"/>
                </a:lnTo>
                <a:close/>
                <a:moveTo>
                  <a:pt x="4712" y="2305"/>
                </a:move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305"/>
                </a:lnTo>
                <a:lnTo>
                  <a:pt x="4712" y="2281"/>
                </a:lnTo>
                <a:lnTo>
                  <a:pt x="4712" y="2281"/>
                </a:lnTo>
                <a:lnTo>
                  <a:pt x="4712" y="2305"/>
                </a:lnTo>
                <a:close/>
                <a:moveTo>
                  <a:pt x="4216" y="3000"/>
                </a:moveTo>
                <a:lnTo>
                  <a:pt x="4216" y="3000"/>
                </a:lnTo>
                <a:lnTo>
                  <a:pt x="4216" y="3000"/>
                </a:lnTo>
                <a:lnTo>
                  <a:pt x="4216" y="3000"/>
                </a:lnTo>
                <a:lnTo>
                  <a:pt x="4216" y="3000"/>
                </a:lnTo>
                <a:lnTo>
                  <a:pt x="4216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2975"/>
                </a:lnTo>
                <a:lnTo>
                  <a:pt x="4190" y="2975"/>
                </a:lnTo>
                <a:lnTo>
                  <a:pt x="4166" y="2975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66" y="3025"/>
                </a:lnTo>
                <a:lnTo>
                  <a:pt x="4190" y="3025"/>
                </a:lnTo>
                <a:lnTo>
                  <a:pt x="4190" y="3025"/>
                </a:lnTo>
                <a:lnTo>
                  <a:pt x="4190" y="3025"/>
                </a:lnTo>
                <a:lnTo>
                  <a:pt x="4190" y="3025"/>
                </a:lnTo>
                <a:lnTo>
                  <a:pt x="4190" y="3025"/>
                </a:lnTo>
                <a:lnTo>
                  <a:pt x="4190" y="3025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190" y="3000"/>
                </a:lnTo>
                <a:lnTo>
                  <a:pt x="4216" y="3000"/>
                </a:lnTo>
                <a:close/>
                <a:moveTo>
                  <a:pt x="4117" y="2926"/>
                </a:move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50"/>
                </a:lnTo>
                <a:lnTo>
                  <a:pt x="4117" y="2926"/>
                </a:lnTo>
                <a:close/>
                <a:moveTo>
                  <a:pt x="4290" y="2900"/>
                </a:moveTo>
                <a:lnTo>
                  <a:pt x="4265" y="2900"/>
                </a:lnTo>
                <a:lnTo>
                  <a:pt x="4265" y="2900"/>
                </a:lnTo>
                <a:lnTo>
                  <a:pt x="4265" y="2900"/>
                </a:lnTo>
                <a:lnTo>
                  <a:pt x="4265" y="2900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900"/>
                </a:lnTo>
                <a:lnTo>
                  <a:pt x="4265" y="2900"/>
                </a:lnTo>
                <a:lnTo>
                  <a:pt x="4265" y="2900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76"/>
                </a:lnTo>
                <a:lnTo>
                  <a:pt x="4265" y="2851"/>
                </a:lnTo>
                <a:lnTo>
                  <a:pt x="4290" y="2851"/>
                </a:lnTo>
                <a:lnTo>
                  <a:pt x="4290" y="2851"/>
                </a:lnTo>
                <a:lnTo>
                  <a:pt x="4290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27"/>
                </a:lnTo>
                <a:lnTo>
                  <a:pt x="4265" y="2827"/>
                </a:lnTo>
                <a:lnTo>
                  <a:pt x="4265" y="2827"/>
                </a:lnTo>
                <a:lnTo>
                  <a:pt x="4265" y="2827"/>
                </a:lnTo>
                <a:lnTo>
                  <a:pt x="4265" y="2851"/>
                </a:lnTo>
                <a:lnTo>
                  <a:pt x="4265" y="2851"/>
                </a:lnTo>
                <a:lnTo>
                  <a:pt x="4265" y="2827"/>
                </a:lnTo>
                <a:lnTo>
                  <a:pt x="4265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40" y="2827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40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76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51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216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66" y="2827"/>
                </a:lnTo>
                <a:lnTo>
                  <a:pt x="4190" y="2827"/>
                </a:lnTo>
                <a:lnTo>
                  <a:pt x="4190" y="2827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51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90" y="2876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66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66" y="2851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66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876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41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117" y="2851"/>
                </a:lnTo>
                <a:lnTo>
                  <a:pt x="4091" y="2851"/>
                </a:lnTo>
                <a:lnTo>
                  <a:pt x="4091" y="2876"/>
                </a:lnTo>
                <a:lnTo>
                  <a:pt x="4091" y="2876"/>
                </a:lnTo>
                <a:lnTo>
                  <a:pt x="4117" y="2876"/>
                </a:lnTo>
                <a:lnTo>
                  <a:pt x="4117" y="2876"/>
                </a:lnTo>
                <a:lnTo>
                  <a:pt x="4117" y="2876"/>
                </a:lnTo>
                <a:lnTo>
                  <a:pt x="4117" y="2876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41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26"/>
                </a:lnTo>
                <a:lnTo>
                  <a:pt x="4117" y="2926"/>
                </a:lnTo>
                <a:lnTo>
                  <a:pt x="4141" y="2926"/>
                </a:lnTo>
                <a:lnTo>
                  <a:pt x="4141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00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26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75"/>
                </a:lnTo>
                <a:lnTo>
                  <a:pt x="4117" y="2975"/>
                </a:lnTo>
                <a:lnTo>
                  <a:pt x="4141" y="2975"/>
                </a:lnTo>
                <a:lnTo>
                  <a:pt x="4141" y="2975"/>
                </a:lnTo>
                <a:lnTo>
                  <a:pt x="4141" y="2975"/>
                </a:lnTo>
                <a:lnTo>
                  <a:pt x="4117" y="2975"/>
                </a:lnTo>
                <a:lnTo>
                  <a:pt x="4117" y="2975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117" y="2950"/>
                </a:lnTo>
                <a:lnTo>
                  <a:pt x="4091" y="2926"/>
                </a:lnTo>
                <a:lnTo>
                  <a:pt x="4091" y="2926"/>
                </a:lnTo>
                <a:lnTo>
                  <a:pt x="4091" y="2926"/>
                </a:lnTo>
                <a:lnTo>
                  <a:pt x="4091" y="2926"/>
                </a:lnTo>
                <a:lnTo>
                  <a:pt x="4091" y="2926"/>
                </a:lnTo>
                <a:lnTo>
                  <a:pt x="4091" y="2926"/>
                </a:lnTo>
                <a:lnTo>
                  <a:pt x="4091" y="2900"/>
                </a:lnTo>
                <a:lnTo>
                  <a:pt x="4091" y="2900"/>
                </a:lnTo>
                <a:lnTo>
                  <a:pt x="4091" y="2900"/>
                </a:lnTo>
                <a:lnTo>
                  <a:pt x="4091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67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00"/>
                </a:lnTo>
                <a:lnTo>
                  <a:pt x="4042" y="2926"/>
                </a:lnTo>
                <a:lnTo>
                  <a:pt x="4042" y="2926"/>
                </a:lnTo>
                <a:lnTo>
                  <a:pt x="4042" y="2926"/>
                </a:lnTo>
                <a:lnTo>
                  <a:pt x="4042" y="2926"/>
                </a:lnTo>
                <a:lnTo>
                  <a:pt x="4042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26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4017" y="2950"/>
                </a:lnTo>
                <a:lnTo>
                  <a:pt x="3992" y="2950"/>
                </a:lnTo>
                <a:lnTo>
                  <a:pt x="3992" y="2950"/>
                </a:lnTo>
                <a:lnTo>
                  <a:pt x="4017" y="2950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3992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17" y="2975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50"/>
                </a:lnTo>
                <a:lnTo>
                  <a:pt x="4067" y="3025"/>
                </a:lnTo>
                <a:lnTo>
                  <a:pt x="4067" y="3025"/>
                </a:lnTo>
                <a:lnTo>
                  <a:pt x="4067" y="3025"/>
                </a:lnTo>
                <a:lnTo>
                  <a:pt x="4067" y="3025"/>
                </a:lnTo>
                <a:lnTo>
                  <a:pt x="4067" y="3025"/>
                </a:lnTo>
                <a:lnTo>
                  <a:pt x="4091" y="3025"/>
                </a:lnTo>
                <a:lnTo>
                  <a:pt x="4091" y="3000"/>
                </a:lnTo>
                <a:lnTo>
                  <a:pt x="4091" y="3000"/>
                </a:lnTo>
                <a:lnTo>
                  <a:pt x="4091" y="3000"/>
                </a:lnTo>
                <a:lnTo>
                  <a:pt x="4067" y="3000"/>
                </a:lnTo>
                <a:lnTo>
                  <a:pt x="4067" y="3000"/>
                </a:lnTo>
                <a:lnTo>
                  <a:pt x="4067" y="3000"/>
                </a:lnTo>
                <a:lnTo>
                  <a:pt x="4067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25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42" y="3000"/>
                </a:lnTo>
                <a:lnTo>
                  <a:pt x="4067" y="3000"/>
                </a:lnTo>
                <a:lnTo>
                  <a:pt x="4067" y="3000"/>
                </a:lnTo>
                <a:lnTo>
                  <a:pt x="4067" y="3000"/>
                </a:lnTo>
                <a:lnTo>
                  <a:pt x="4091" y="3000"/>
                </a:lnTo>
                <a:lnTo>
                  <a:pt x="4091" y="3000"/>
                </a:lnTo>
                <a:lnTo>
                  <a:pt x="4091" y="3000"/>
                </a:lnTo>
                <a:lnTo>
                  <a:pt x="4091" y="3000"/>
                </a:lnTo>
                <a:lnTo>
                  <a:pt x="4091" y="3000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67" y="3025"/>
                </a:lnTo>
                <a:lnTo>
                  <a:pt x="4067" y="3025"/>
                </a:lnTo>
                <a:lnTo>
                  <a:pt x="4067" y="3025"/>
                </a:lnTo>
                <a:lnTo>
                  <a:pt x="4091" y="3025"/>
                </a:lnTo>
                <a:lnTo>
                  <a:pt x="4091" y="3050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00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25"/>
                </a:lnTo>
                <a:lnTo>
                  <a:pt x="4091" y="3050"/>
                </a:lnTo>
                <a:lnTo>
                  <a:pt x="4091" y="3050"/>
                </a:lnTo>
                <a:lnTo>
                  <a:pt x="4117" y="3050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50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50"/>
                </a:lnTo>
                <a:lnTo>
                  <a:pt x="4117" y="3050"/>
                </a:lnTo>
                <a:lnTo>
                  <a:pt x="4091" y="3050"/>
                </a:lnTo>
                <a:lnTo>
                  <a:pt x="4091" y="3050"/>
                </a:lnTo>
                <a:lnTo>
                  <a:pt x="4091" y="3050"/>
                </a:lnTo>
                <a:lnTo>
                  <a:pt x="4091" y="3050"/>
                </a:lnTo>
                <a:lnTo>
                  <a:pt x="4091" y="3050"/>
                </a:lnTo>
                <a:lnTo>
                  <a:pt x="4091" y="3074"/>
                </a:lnTo>
                <a:lnTo>
                  <a:pt x="4067" y="3074"/>
                </a:lnTo>
                <a:lnTo>
                  <a:pt x="4067" y="3074"/>
                </a:lnTo>
                <a:lnTo>
                  <a:pt x="4067" y="3074"/>
                </a:lnTo>
                <a:lnTo>
                  <a:pt x="4067" y="3074"/>
                </a:lnTo>
                <a:lnTo>
                  <a:pt x="4067" y="3074"/>
                </a:lnTo>
                <a:lnTo>
                  <a:pt x="4067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091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74"/>
                </a:lnTo>
                <a:lnTo>
                  <a:pt x="4117" y="3050"/>
                </a:lnTo>
                <a:lnTo>
                  <a:pt x="4117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17" y="3050"/>
                </a:lnTo>
                <a:lnTo>
                  <a:pt x="4117" y="3050"/>
                </a:lnTo>
                <a:lnTo>
                  <a:pt x="4117" y="3050"/>
                </a:lnTo>
                <a:lnTo>
                  <a:pt x="4117" y="3050"/>
                </a:lnTo>
                <a:lnTo>
                  <a:pt x="4117" y="3050"/>
                </a:lnTo>
                <a:lnTo>
                  <a:pt x="4117" y="3050"/>
                </a:lnTo>
                <a:lnTo>
                  <a:pt x="4141" y="3025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50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17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25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41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2975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3000"/>
                </a:lnTo>
                <a:lnTo>
                  <a:pt x="4166" y="2975"/>
                </a:lnTo>
                <a:lnTo>
                  <a:pt x="4166" y="2975"/>
                </a:lnTo>
                <a:lnTo>
                  <a:pt x="4166" y="2975"/>
                </a:lnTo>
                <a:lnTo>
                  <a:pt x="4166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75"/>
                </a:lnTo>
                <a:lnTo>
                  <a:pt x="4190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50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16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75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65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50"/>
                </a:lnTo>
                <a:lnTo>
                  <a:pt x="4240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50"/>
                </a:lnTo>
                <a:lnTo>
                  <a:pt x="4190" y="2950"/>
                </a:lnTo>
                <a:lnTo>
                  <a:pt x="4190" y="2950"/>
                </a:lnTo>
                <a:lnTo>
                  <a:pt x="4190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16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40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50"/>
                </a:lnTo>
                <a:lnTo>
                  <a:pt x="4265" y="2950"/>
                </a:lnTo>
                <a:lnTo>
                  <a:pt x="4265" y="2950"/>
                </a:lnTo>
                <a:lnTo>
                  <a:pt x="4265" y="2950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65" y="2926"/>
                </a:lnTo>
                <a:lnTo>
                  <a:pt x="4290" y="2950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26"/>
                </a:lnTo>
                <a:lnTo>
                  <a:pt x="4290" y="2900"/>
                </a:lnTo>
                <a:close/>
                <a:moveTo>
                  <a:pt x="4439" y="2504"/>
                </a:moveTo>
                <a:lnTo>
                  <a:pt x="4439" y="2504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39" y="2529"/>
                </a:lnTo>
                <a:lnTo>
                  <a:pt x="4463" y="2529"/>
                </a:lnTo>
                <a:lnTo>
                  <a:pt x="4463" y="2529"/>
                </a:lnTo>
                <a:lnTo>
                  <a:pt x="4463" y="2529"/>
                </a:lnTo>
                <a:lnTo>
                  <a:pt x="4439" y="2504"/>
                </a:lnTo>
                <a:close/>
                <a:moveTo>
                  <a:pt x="6026" y="2578"/>
                </a:move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00" y="2554"/>
                </a:lnTo>
                <a:lnTo>
                  <a:pt x="6026" y="2554"/>
                </a:lnTo>
                <a:lnTo>
                  <a:pt x="6000" y="2578"/>
                </a:lnTo>
                <a:lnTo>
                  <a:pt x="6000" y="2578"/>
                </a:lnTo>
                <a:lnTo>
                  <a:pt x="6000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00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578"/>
                </a:lnTo>
                <a:close/>
                <a:moveTo>
                  <a:pt x="5108" y="2331"/>
                </a:moveTo>
                <a:lnTo>
                  <a:pt x="5108" y="2331"/>
                </a:lnTo>
                <a:lnTo>
                  <a:pt x="5108" y="2331"/>
                </a:lnTo>
                <a:lnTo>
                  <a:pt x="5108" y="2331"/>
                </a:lnTo>
                <a:lnTo>
                  <a:pt x="5108" y="2331"/>
                </a:lnTo>
                <a:lnTo>
                  <a:pt x="5108" y="2331"/>
                </a:lnTo>
                <a:lnTo>
                  <a:pt x="5108" y="2331"/>
                </a:lnTo>
                <a:lnTo>
                  <a:pt x="5108" y="2331"/>
                </a:lnTo>
                <a:lnTo>
                  <a:pt x="5108" y="2305"/>
                </a:lnTo>
                <a:lnTo>
                  <a:pt x="5108" y="2305"/>
                </a:lnTo>
                <a:lnTo>
                  <a:pt x="5083" y="2305"/>
                </a:lnTo>
                <a:lnTo>
                  <a:pt x="5083" y="2305"/>
                </a:lnTo>
                <a:lnTo>
                  <a:pt x="5083" y="2305"/>
                </a:lnTo>
                <a:lnTo>
                  <a:pt x="5083" y="2331"/>
                </a:lnTo>
                <a:lnTo>
                  <a:pt x="5108" y="2331"/>
                </a:lnTo>
                <a:close/>
                <a:moveTo>
                  <a:pt x="6149" y="2677"/>
                </a:moveTo>
                <a:lnTo>
                  <a:pt x="6149" y="2677"/>
                </a:lnTo>
                <a:lnTo>
                  <a:pt x="6149" y="2677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28"/>
                </a:lnTo>
                <a:lnTo>
                  <a:pt x="6125" y="2603"/>
                </a:lnTo>
                <a:lnTo>
                  <a:pt x="6125" y="2603"/>
                </a:lnTo>
                <a:lnTo>
                  <a:pt x="6100" y="2628"/>
                </a:lnTo>
                <a:lnTo>
                  <a:pt x="6100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00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25" y="2603"/>
                </a:lnTo>
                <a:lnTo>
                  <a:pt x="6149" y="2603"/>
                </a:lnTo>
                <a:lnTo>
                  <a:pt x="6149" y="2603"/>
                </a:lnTo>
                <a:lnTo>
                  <a:pt x="6174" y="2603"/>
                </a:lnTo>
                <a:lnTo>
                  <a:pt x="6174" y="2628"/>
                </a:lnTo>
                <a:lnTo>
                  <a:pt x="6199" y="2628"/>
                </a:lnTo>
                <a:lnTo>
                  <a:pt x="6199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28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224" y="2603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99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74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49" y="2578"/>
                </a:lnTo>
                <a:lnTo>
                  <a:pt x="6125" y="2578"/>
                </a:lnTo>
                <a:lnTo>
                  <a:pt x="6125" y="2578"/>
                </a:lnTo>
                <a:lnTo>
                  <a:pt x="6125" y="2578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075" y="2554"/>
                </a:lnTo>
                <a:lnTo>
                  <a:pt x="6075" y="2554"/>
                </a:lnTo>
                <a:lnTo>
                  <a:pt x="6075" y="2554"/>
                </a:lnTo>
                <a:lnTo>
                  <a:pt x="6075" y="2554"/>
                </a:lnTo>
                <a:lnTo>
                  <a:pt x="6075" y="2554"/>
                </a:lnTo>
                <a:lnTo>
                  <a:pt x="6100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25" y="2554"/>
                </a:lnTo>
                <a:lnTo>
                  <a:pt x="6149" y="2554"/>
                </a:lnTo>
                <a:lnTo>
                  <a:pt x="6149" y="2578"/>
                </a:lnTo>
                <a:lnTo>
                  <a:pt x="6174" y="2578"/>
                </a:lnTo>
                <a:lnTo>
                  <a:pt x="6174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74" y="2554"/>
                </a:lnTo>
                <a:lnTo>
                  <a:pt x="6149" y="2554"/>
                </a:lnTo>
                <a:lnTo>
                  <a:pt x="6149" y="2529"/>
                </a:lnTo>
                <a:lnTo>
                  <a:pt x="6149" y="2529"/>
                </a:lnTo>
                <a:lnTo>
                  <a:pt x="6174" y="2529"/>
                </a:lnTo>
                <a:lnTo>
                  <a:pt x="6174" y="2529"/>
                </a:lnTo>
                <a:lnTo>
                  <a:pt x="6174" y="2529"/>
                </a:lnTo>
                <a:lnTo>
                  <a:pt x="6174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99" y="2554"/>
                </a:lnTo>
                <a:lnTo>
                  <a:pt x="6174" y="2554"/>
                </a:lnTo>
                <a:lnTo>
                  <a:pt x="6174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174" y="2529"/>
                </a:lnTo>
                <a:lnTo>
                  <a:pt x="6174" y="2529"/>
                </a:lnTo>
                <a:lnTo>
                  <a:pt x="6174" y="2529"/>
                </a:lnTo>
                <a:lnTo>
                  <a:pt x="6174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174" y="2504"/>
                </a:lnTo>
                <a:lnTo>
                  <a:pt x="6174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49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29"/>
                </a:lnTo>
                <a:lnTo>
                  <a:pt x="6125" y="2529"/>
                </a:lnTo>
                <a:lnTo>
                  <a:pt x="6125" y="2529"/>
                </a:lnTo>
                <a:lnTo>
                  <a:pt x="6125" y="2529"/>
                </a:lnTo>
                <a:lnTo>
                  <a:pt x="6125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54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00" y="2529"/>
                </a:lnTo>
                <a:lnTo>
                  <a:pt x="6125" y="2529"/>
                </a:lnTo>
                <a:lnTo>
                  <a:pt x="6125" y="2529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25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100" y="2504"/>
                </a:lnTo>
                <a:lnTo>
                  <a:pt x="6075" y="2504"/>
                </a:lnTo>
                <a:lnTo>
                  <a:pt x="6075" y="2479"/>
                </a:lnTo>
                <a:lnTo>
                  <a:pt x="6075" y="2479"/>
                </a:lnTo>
                <a:lnTo>
                  <a:pt x="6075" y="2479"/>
                </a:lnTo>
                <a:lnTo>
                  <a:pt x="6075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75" y="2504"/>
                </a:lnTo>
                <a:lnTo>
                  <a:pt x="6075" y="2529"/>
                </a:lnTo>
                <a:lnTo>
                  <a:pt x="6050" y="2529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04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54"/>
                </a:lnTo>
                <a:lnTo>
                  <a:pt x="6050" y="2554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50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04"/>
                </a:lnTo>
                <a:lnTo>
                  <a:pt x="6026" y="2504"/>
                </a:lnTo>
                <a:lnTo>
                  <a:pt x="6026" y="2504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29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50" y="2554"/>
                </a:lnTo>
                <a:lnTo>
                  <a:pt x="6050" y="2554"/>
                </a:lnTo>
                <a:lnTo>
                  <a:pt x="6050" y="2554"/>
                </a:lnTo>
                <a:lnTo>
                  <a:pt x="6050" y="2578"/>
                </a:lnTo>
                <a:lnTo>
                  <a:pt x="6075" y="2578"/>
                </a:lnTo>
                <a:lnTo>
                  <a:pt x="6075" y="2578"/>
                </a:lnTo>
                <a:lnTo>
                  <a:pt x="6075" y="2578"/>
                </a:lnTo>
                <a:lnTo>
                  <a:pt x="6075" y="2578"/>
                </a:lnTo>
                <a:lnTo>
                  <a:pt x="6050" y="2578"/>
                </a:lnTo>
                <a:lnTo>
                  <a:pt x="6050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54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578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26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50" y="2603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100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075" y="2628"/>
                </a:lnTo>
                <a:lnTo>
                  <a:pt x="6100" y="2628"/>
                </a:lnTo>
                <a:lnTo>
                  <a:pt x="6125" y="2653"/>
                </a:lnTo>
                <a:lnTo>
                  <a:pt x="6125" y="2653"/>
                </a:lnTo>
                <a:lnTo>
                  <a:pt x="6125" y="2653"/>
                </a:lnTo>
                <a:lnTo>
                  <a:pt x="6125" y="2653"/>
                </a:lnTo>
                <a:lnTo>
                  <a:pt x="6125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00" y="2653"/>
                </a:lnTo>
                <a:lnTo>
                  <a:pt x="6125" y="2653"/>
                </a:lnTo>
                <a:lnTo>
                  <a:pt x="6125" y="2677"/>
                </a:lnTo>
                <a:lnTo>
                  <a:pt x="6125" y="2677"/>
                </a:lnTo>
                <a:lnTo>
                  <a:pt x="6125" y="2677"/>
                </a:lnTo>
                <a:lnTo>
                  <a:pt x="6125" y="2677"/>
                </a:lnTo>
                <a:lnTo>
                  <a:pt x="6149" y="2677"/>
                </a:lnTo>
                <a:close/>
                <a:moveTo>
                  <a:pt x="5034" y="2281"/>
                </a:moveTo>
                <a:lnTo>
                  <a:pt x="5034" y="2281"/>
                </a:lnTo>
                <a:close/>
                <a:moveTo>
                  <a:pt x="4712" y="2355"/>
                </a:move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55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686" y="2380"/>
                </a:lnTo>
                <a:lnTo>
                  <a:pt x="4686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55"/>
                </a:lnTo>
                <a:close/>
                <a:moveTo>
                  <a:pt x="6199" y="2454"/>
                </a:move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49" y="2454"/>
                </a:lnTo>
                <a:lnTo>
                  <a:pt x="6149" y="2430"/>
                </a:lnTo>
                <a:lnTo>
                  <a:pt x="6149" y="2430"/>
                </a:lnTo>
                <a:lnTo>
                  <a:pt x="6149" y="2430"/>
                </a:lnTo>
                <a:lnTo>
                  <a:pt x="6149" y="2430"/>
                </a:lnTo>
                <a:lnTo>
                  <a:pt x="6149" y="2430"/>
                </a:lnTo>
                <a:lnTo>
                  <a:pt x="6149" y="2454"/>
                </a:lnTo>
                <a:lnTo>
                  <a:pt x="6149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54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74" y="2479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04"/>
                </a:lnTo>
                <a:lnTo>
                  <a:pt x="6199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199" y="2529"/>
                </a:lnTo>
                <a:lnTo>
                  <a:pt x="6224" y="2529"/>
                </a:lnTo>
                <a:lnTo>
                  <a:pt x="6224" y="2554"/>
                </a:lnTo>
                <a:lnTo>
                  <a:pt x="6224" y="2554"/>
                </a:lnTo>
                <a:lnTo>
                  <a:pt x="6224" y="2554"/>
                </a:lnTo>
                <a:lnTo>
                  <a:pt x="6224" y="2554"/>
                </a:lnTo>
                <a:lnTo>
                  <a:pt x="6224" y="2554"/>
                </a:lnTo>
                <a:lnTo>
                  <a:pt x="6224" y="2554"/>
                </a:lnTo>
                <a:lnTo>
                  <a:pt x="6224" y="2578"/>
                </a:lnTo>
                <a:lnTo>
                  <a:pt x="6224" y="2578"/>
                </a:lnTo>
                <a:lnTo>
                  <a:pt x="6224" y="2578"/>
                </a:lnTo>
                <a:lnTo>
                  <a:pt x="6224" y="2578"/>
                </a:lnTo>
                <a:lnTo>
                  <a:pt x="6224" y="2578"/>
                </a:lnTo>
                <a:lnTo>
                  <a:pt x="6224" y="2578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73" y="2603"/>
                </a:lnTo>
                <a:lnTo>
                  <a:pt x="6273" y="2603"/>
                </a:lnTo>
                <a:lnTo>
                  <a:pt x="6273" y="2603"/>
                </a:lnTo>
                <a:lnTo>
                  <a:pt x="6273" y="2603"/>
                </a:lnTo>
                <a:lnTo>
                  <a:pt x="6273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49" y="2603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99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49" y="2628"/>
                </a:lnTo>
                <a:lnTo>
                  <a:pt x="6249" y="2628"/>
                </a:lnTo>
                <a:lnTo>
                  <a:pt x="6249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28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53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677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99" y="2702"/>
                </a:lnTo>
                <a:lnTo>
                  <a:pt x="6299" y="2702"/>
                </a:lnTo>
                <a:lnTo>
                  <a:pt x="6299" y="2702"/>
                </a:lnTo>
                <a:lnTo>
                  <a:pt x="6299" y="2702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77"/>
                </a:lnTo>
                <a:lnTo>
                  <a:pt x="6299" y="2653"/>
                </a:lnTo>
                <a:lnTo>
                  <a:pt x="6299" y="2653"/>
                </a:lnTo>
                <a:lnTo>
                  <a:pt x="6299" y="2653"/>
                </a:lnTo>
                <a:lnTo>
                  <a:pt x="6299" y="2653"/>
                </a:lnTo>
                <a:lnTo>
                  <a:pt x="6299" y="2653"/>
                </a:lnTo>
                <a:lnTo>
                  <a:pt x="6299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53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299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23" y="2628"/>
                </a:lnTo>
                <a:lnTo>
                  <a:pt x="6348" y="2628"/>
                </a:lnTo>
                <a:lnTo>
                  <a:pt x="6348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603"/>
                </a:lnTo>
                <a:lnTo>
                  <a:pt x="6299" y="2578"/>
                </a:lnTo>
                <a:lnTo>
                  <a:pt x="6299" y="2578"/>
                </a:lnTo>
                <a:lnTo>
                  <a:pt x="6299" y="2603"/>
                </a:lnTo>
                <a:lnTo>
                  <a:pt x="6299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603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73" y="2529"/>
                </a:lnTo>
                <a:lnTo>
                  <a:pt x="6273" y="2529"/>
                </a:lnTo>
                <a:lnTo>
                  <a:pt x="6273" y="2529"/>
                </a:lnTo>
                <a:lnTo>
                  <a:pt x="6249" y="2529"/>
                </a:lnTo>
                <a:lnTo>
                  <a:pt x="6249" y="2529"/>
                </a:lnTo>
                <a:lnTo>
                  <a:pt x="6249" y="2529"/>
                </a:lnTo>
                <a:lnTo>
                  <a:pt x="6249" y="2529"/>
                </a:lnTo>
                <a:lnTo>
                  <a:pt x="6249" y="2529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504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504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73" y="2504"/>
                </a:lnTo>
                <a:lnTo>
                  <a:pt x="6273" y="2504"/>
                </a:lnTo>
                <a:lnTo>
                  <a:pt x="6249" y="2504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73" y="2504"/>
                </a:lnTo>
                <a:lnTo>
                  <a:pt x="6273" y="2504"/>
                </a:lnTo>
                <a:lnTo>
                  <a:pt x="6273" y="2504"/>
                </a:lnTo>
                <a:lnTo>
                  <a:pt x="6273" y="2504"/>
                </a:lnTo>
                <a:lnTo>
                  <a:pt x="6273" y="2529"/>
                </a:lnTo>
                <a:lnTo>
                  <a:pt x="6273" y="2529"/>
                </a:lnTo>
                <a:lnTo>
                  <a:pt x="6273" y="2529"/>
                </a:lnTo>
                <a:lnTo>
                  <a:pt x="6273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299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78"/>
                </a:lnTo>
                <a:lnTo>
                  <a:pt x="6323" y="2578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54"/>
                </a:lnTo>
                <a:lnTo>
                  <a:pt x="6323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29"/>
                </a:lnTo>
                <a:lnTo>
                  <a:pt x="6299" y="2504"/>
                </a:lnTo>
                <a:lnTo>
                  <a:pt x="6273" y="2504"/>
                </a:lnTo>
                <a:lnTo>
                  <a:pt x="6273" y="2504"/>
                </a:lnTo>
                <a:lnTo>
                  <a:pt x="6273" y="2504"/>
                </a:lnTo>
                <a:lnTo>
                  <a:pt x="6273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79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49" y="2479"/>
                </a:lnTo>
                <a:lnTo>
                  <a:pt x="6224" y="2479"/>
                </a:lnTo>
                <a:lnTo>
                  <a:pt x="6224" y="2479"/>
                </a:lnTo>
                <a:lnTo>
                  <a:pt x="6224" y="2479"/>
                </a:lnTo>
                <a:lnTo>
                  <a:pt x="6224" y="2479"/>
                </a:lnTo>
                <a:lnTo>
                  <a:pt x="6224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79"/>
                </a:lnTo>
                <a:lnTo>
                  <a:pt x="6199" y="2454"/>
                </a:lnTo>
                <a:close/>
                <a:moveTo>
                  <a:pt x="5058" y="2281"/>
                </a:move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34" y="2281"/>
                </a:lnTo>
                <a:lnTo>
                  <a:pt x="5058" y="2281"/>
                </a:lnTo>
                <a:close/>
                <a:moveTo>
                  <a:pt x="6397" y="2926"/>
                </a:moveTo>
                <a:lnTo>
                  <a:pt x="6397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72" y="2926"/>
                </a:lnTo>
                <a:lnTo>
                  <a:pt x="6397" y="2926"/>
                </a:lnTo>
                <a:lnTo>
                  <a:pt x="6397" y="2926"/>
                </a:lnTo>
                <a:lnTo>
                  <a:pt x="6397" y="2926"/>
                </a:lnTo>
                <a:lnTo>
                  <a:pt x="6397" y="2926"/>
                </a:lnTo>
                <a:lnTo>
                  <a:pt x="6397" y="2926"/>
                </a:lnTo>
                <a:lnTo>
                  <a:pt x="6397" y="2926"/>
                </a:lnTo>
                <a:lnTo>
                  <a:pt x="6397" y="2900"/>
                </a:lnTo>
                <a:lnTo>
                  <a:pt x="6397" y="2900"/>
                </a:lnTo>
                <a:lnTo>
                  <a:pt x="6397" y="2926"/>
                </a:lnTo>
                <a:close/>
                <a:moveTo>
                  <a:pt x="6422" y="2777"/>
                </a:move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47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77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52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47" y="2727"/>
                </a:lnTo>
                <a:lnTo>
                  <a:pt x="6422" y="2727"/>
                </a:lnTo>
                <a:lnTo>
                  <a:pt x="6422" y="2702"/>
                </a:lnTo>
                <a:lnTo>
                  <a:pt x="6422" y="2702"/>
                </a:lnTo>
                <a:lnTo>
                  <a:pt x="6422" y="2702"/>
                </a:lnTo>
                <a:lnTo>
                  <a:pt x="6422" y="2702"/>
                </a:lnTo>
                <a:lnTo>
                  <a:pt x="6422" y="2702"/>
                </a:lnTo>
                <a:lnTo>
                  <a:pt x="6422" y="2702"/>
                </a:lnTo>
                <a:lnTo>
                  <a:pt x="6422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02"/>
                </a:lnTo>
                <a:lnTo>
                  <a:pt x="6447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27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702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72" y="2677"/>
                </a:lnTo>
                <a:lnTo>
                  <a:pt x="6447" y="2677"/>
                </a:lnTo>
                <a:lnTo>
                  <a:pt x="6447" y="2677"/>
                </a:lnTo>
                <a:lnTo>
                  <a:pt x="6447" y="2677"/>
                </a:lnTo>
                <a:lnTo>
                  <a:pt x="6447" y="2653"/>
                </a:lnTo>
                <a:lnTo>
                  <a:pt x="6447" y="2653"/>
                </a:lnTo>
                <a:lnTo>
                  <a:pt x="6447" y="2653"/>
                </a:lnTo>
                <a:lnTo>
                  <a:pt x="6422" y="2653"/>
                </a:lnTo>
                <a:lnTo>
                  <a:pt x="6422" y="2653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422" y="2677"/>
                </a:lnTo>
                <a:lnTo>
                  <a:pt x="6397" y="2677"/>
                </a:lnTo>
                <a:lnTo>
                  <a:pt x="6397" y="2677"/>
                </a:lnTo>
                <a:lnTo>
                  <a:pt x="6397" y="2677"/>
                </a:lnTo>
                <a:lnTo>
                  <a:pt x="6397" y="2677"/>
                </a:lnTo>
                <a:lnTo>
                  <a:pt x="6397" y="2677"/>
                </a:lnTo>
                <a:lnTo>
                  <a:pt x="6372" y="2677"/>
                </a:lnTo>
                <a:lnTo>
                  <a:pt x="6372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677"/>
                </a:lnTo>
                <a:lnTo>
                  <a:pt x="6348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02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02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27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77"/>
                </a:lnTo>
                <a:lnTo>
                  <a:pt x="6397" y="2777"/>
                </a:lnTo>
                <a:lnTo>
                  <a:pt x="6422" y="2777"/>
                </a:lnTo>
                <a:close/>
                <a:moveTo>
                  <a:pt x="6397" y="2851"/>
                </a:move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27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801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72" y="2777"/>
                </a:lnTo>
                <a:lnTo>
                  <a:pt x="6372" y="2777"/>
                </a:lnTo>
                <a:lnTo>
                  <a:pt x="6372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72" y="2777"/>
                </a:lnTo>
                <a:lnTo>
                  <a:pt x="6372" y="2752"/>
                </a:lnTo>
                <a:lnTo>
                  <a:pt x="6372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77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52"/>
                </a:lnTo>
                <a:lnTo>
                  <a:pt x="6397" y="2727"/>
                </a:lnTo>
                <a:lnTo>
                  <a:pt x="6397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52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72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02"/>
                </a:lnTo>
                <a:lnTo>
                  <a:pt x="6348" y="2702"/>
                </a:lnTo>
                <a:lnTo>
                  <a:pt x="6348" y="2702"/>
                </a:lnTo>
                <a:lnTo>
                  <a:pt x="6348" y="2702"/>
                </a:lnTo>
                <a:lnTo>
                  <a:pt x="6323" y="2702"/>
                </a:lnTo>
                <a:lnTo>
                  <a:pt x="6323" y="2702"/>
                </a:lnTo>
                <a:lnTo>
                  <a:pt x="6323" y="2702"/>
                </a:lnTo>
                <a:lnTo>
                  <a:pt x="6323" y="2702"/>
                </a:lnTo>
                <a:lnTo>
                  <a:pt x="6323" y="2702"/>
                </a:lnTo>
                <a:lnTo>
                  <a:pt x="6323" y="2702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48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52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323" y="2727"/>
                </a:lnTo>
                <a:lnTo>
                  <a:pt x="6299" y="2727"/>
                </a:lnTo>
                <a:lnTo>
                  <a:pt x="6299" y="2727"/>
                </a:lnTo>
                <a:lnTo>
                  <a:pt x="6299" y="2727"/>
                </a:lnTo>
                <a:lnTo>
                  <a:pt x="6299" y="2727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52"/>
                </a:lnTo>
                <a:lnTo>
                  <a:pt x="6323" y="2777"/>
                </a:lnTo>
                <a:lnTo>
                  <a:pt x="6323" y="2777"/>
                </a:lnTo>
                <a:lnTo>
                  <a:pt x="6323" y="2777"/>
                </a:lnTo>
                <a:lnTo>
                  <a:pt x="6348" y="2777"/>
                </a:lnTo>
                <a:lnTo>
                  <a:pt x="6348" y="2752"/>
                </a:lnTo>
                <a:lnTo>
                  <a:pt x="6323" y="2752"/>
                </a:lnTo>
                <a:lnTo>
                  <a:pt x="6348" y="2752"/>
                </a:lnTo>
                <a:lnTo>
                  <a:pt x="6348" y="2752"/>
                </a:lnTo>
                <a:lnTo>
                  <a:pt x="6348" y="2752"/>
                </a:lnTo>
                <a:lnTo>
                  <a:pt x="6348" y="2752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23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52"/>
                </a:lnTo>
                <a:lnTo>
                  <a:pt x="6348" y="2752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777"/>
                </a:lnTo>
                <a:lnTo>
                  <a:pt x="6348" y="2801"/>
                </a:lnTo>
                <a:lnTo>
                  <a:pt x="6348" y="2801"/>
                </a:lnTo>
                <a:lnTo>
                  <a:pt x="6348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777"/>
                </a:lnTo>
                <a:lnTo>
                  <a:pt x="6372" y="2777"/>
                </a:lnTo>
                <a:lnTo>
                  <a:pt x="6372" y="2777"/>
                </a:lnTo>
                <a:lnTo>
                  <a:pt x="6372" y="2777"/>
                </a:lnTo>
                <a:lnTo>
                  <a:pt x="6372" y="2777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48" y="2801"/>
                </a:lnTo>
                <a:lnTo>
                  <a:pt x="6348" y="2801"/>
                </a:lnTo>
                <a:lnTo>
                  <a:pt x="6348" y="2801"/>
                </a:lnTo>
                <a:lnTo>
                  <a:pt x="6372" y="2801"/>
                </a:lnTo>
                <a:lnTo>
                  <a:pt x="6372" y="2801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01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27"/>
                </a:lnTo>
                <a:lnTo>
                  <a:pt x="6348" y="2851"/>
                </a:lnTo>
                <a:lnTo>
                  <a:pt x="6348" y="2851"/>
                </a:lnTo>
                <a:lnTo>
                  <a:pt x="6348" y="2851"/>
                </a:lnTo>
                <a:lnTo>
                  <a:pt x="6348" y="2851"/>
                </a:lnTo>
                <a:lnTo>
                  <a:pt x="6348" y="2851"/>
                </a:lnTo>
                <a:lnTo>
                  <a:pt x="6348" y="2851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97" y="2876"/>
                </a:lnTo>
                <a:lnTo>
                  <a:pt x="6397" y="2900"/>
                </a:lnTo>
                <a:lnTo>
                  <a:pt x="6397" y="2900"/>
                </a:lnTo>
                <a:lnTo>
                  <a:pt x="6397" y="2900"/>
                </a:lnTo>
                <a:lnTo>
                  <a:pt x="6397" y="2900"/>
                </a:lnTo>
                <a:lnTo>
                  <a:pt x="6397" y="2900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76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51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72" y="2827"/>
                </a:lnTo>
                <a:lnTo>
                  <a:pt x="6397" y="2827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51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76"/>
                </a:lnTo>
                <a:lnTo>
                  <a:pt x="6397" y="2851"/>
                </a:lnTo>
                <a:close/>
                <a:moveTo>
                  <a:pt x="6546" y="2752"/>
                </a:move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522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52"/>
                </a:lnTo>
                <a:lnTo>
                  <a:pt x="6497" y="2777"/>
                </a:lnTo>
                <a:lnTo>
                  <a:pt x="6497" y="2777"/>
                </a:lnTo>
                <a:lnTo>
                  <a:pt x="6497" y="2777"/>
                </a:lnTo>
                <a:lnTo>
                  <a:pt x="6497" y="2777"/>
                </a:lnTo>
                <a:lnTo>
                  <a:pt x="6497" y="2801"/>
                </a:lnTo>
                <a:lnTo>
                  <a:pt x="6497" y="2801"/>
                </a:lnTo>
                <a:lnTo>
                  <a:pt x="6522" y="2801"/>
                </a:lnTo>
                <a:lnTo>
                  <a:pt x="6522" y="2801"/>
                </a:lnTo>
                <a:lnTo>
                  <a:pt x="6522" y="2801"/>
                </a:lnTo>
                <a:lnTo>
                  <a:pt x="6546" y="2801"/>
                </a:lnTo>
                <a:lnTo>
                  <a:pt x="6546" y="2777"/>
                </a:lnTo>
                <a:lnTo>
                  <a:pt x="6546" y="2777"/>
                </a:lnTo>
                <a:lnTo>
                  <a:pt x="6546" y="2777"/>
                </a:lnTo>
                <a:lnTo>
                  <a:pt x="6522" y="2777"/>
                </a:lnTo>
                <a:lnTo>
                  <a:pt x="6522" y="2777"/>
                </a:lnTo>
                <a:lnTo>
                  <a:pt x="6522" y="2777"/>
                </a:lnTo>
                <a:lnTo>
                  <a:pt x="6546" y="2752"/>
                </a:lnTo>
                <a:close/>
                <a:moveTo>
                  <a:pt x="6174" y="2702"/>
                </a:moveTo>
                <a:lnTo>
                  <a:pt x="6174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677"/>
                </a:lnTo>
                <a:lnTo>
                  <a:pt x="6149" y="2677"/>
                </a:lnTo>
                <a:lnTo>
                  <a:pt x="6125" y="2677"/>
                </a:lnTo>
                <a:lnTo>
                  <a:pt x="6125" y="2677"/>
                </a:lnTo>
                <a:lnTo>
                  <a:pt x="6125" y="2677"/>
                </a:lnTo>
                <a:lnTo>
                  <a:pt x="6125" y="2677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25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02"/>
                </a:lnTo>
                <a:lnTo>
                  <a:pt x="6149" y="2727"/>
                </a:lnTo>
                <a:lnTo>
                  <a:pt x="6149" y="2727"/>
                </a:lnTo>
                <a:lnTo>
                  <a:pt x="6149" y="2727"/>
                </a:lnTo>
                <a:lnTo>
                  <a:pt x="6149" y="2727"/>
                </a:lnTo>
                <a:lnTo>
                  <a:pt x="6149" y="2727"/>
                </a:lnTo>
                <a:lnTo>
                  <a:pt x="6149" y="2727"/>
                </a:lnTo>
                <a:lnTo>
                  <a:pt x="6149" y="2752"/>
                </a:lnTo>
                <a:lnTo>
                  <a:pt x="6149" y="2752"/>
                </a:lnTo>
                <a:lnTo>
                  <a:pt x="6149" y="2752"/>
                </a:lnTo>
                <a:lnTo>
                  <a:pt x="6149" y="2752"/>
                </a:lnTo>
                <a:lnTo>
                  <a:pt x="6149" y="2752"/>
                </a:lnTo>
                <a:lnTo>
                  <a:pt x="6174" y="2752"/>
                </a:lnTo>
                <a:lnTo>
                  <a:pt x="6174" y="2752"/>
                </a:lnTo>
                <a:lnTo>
                  <a:pt x="6174" y="2727"/>
                </a:lnTo>
                <a:lnTo>
                  <a:pt x="6174" y="2727"/>
                </a:lnTo>
                <a:lnTo>
                  <a:pt x="6174" y="2702"/>
                </a:lnTo>
                <a:close/>
                <a:moveTo>
                  <a:pt x="5009" y="2281"/>
                </a:moveTo>
                <a:lnTo>
                  <a:pt x="5009" y="2281"/>
                </a:lnTo>
                <a:close/>
                <a:moveTo>
                  <a:pt x="6199" y="2454"/>
                </a:moveTo>
                <a:lnTo>
                  <a:pt x="6199" y="2454"/>
                </a:lnTo>
                <a:lnTo>
                  <a:pt x="6199" y="2454"/>
                </a:lnTo>
                <a:lnTo>
                  <a:pt x="6199" y="2454"/>
                </a:lnTo>
                <a:lnTo>
                  <a:pt x="6199" y="2454"/>
                </a:lnTo>
                <a:lnTo>
                  <a:pt x="6224" y="2454"/>
                </a:lnTo>
                <a:lnTo>
                  <a:pt x="6224" y="2454"/>
                </a:lnTo>
                <a:lnTo>
                  <a:pt x="6249" y="2454"/>
                </a:lnTo>
                <a:lnTo>
                  <a:pt x="6249" y="2454"/>
                </a:lnTo>
                <a:lnTo>
                  <a:pt x="6224" y="2454"/>
                </a:lnTo>
                <a:lnTo>
                  <a:pt x="6224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30"/>
                </a:lnTo>
                <a:lnTo>
                  <a:pt x="6199" y="2454"/>
                </a:lnTo>
                <a:close/>
                <a:moveTo>
                  <a:pt x="6323" y="2876"/>
                </a:moveTo>
                <a:lnTo>
                  <a:pt x="6323" y="2876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51"/>
                </a:lnTo>
                <a:lnTo>
                  <a:pt x="6323" y="2827"/>
                </a:lnTo>
                <a:lnTo>
                  <a:pt x="6323" y="2827"/>
                </a:lnTo>
                <a:lnTo>
                  <a:pt x="6323" y="2827"/>
                </a:lnTo>
                <a:lnTo>
                  <a:pt x="6299" y="2827"/>
                </a:lnTo>
                <a:lnTo>
                  <a:pt x="6299" y="2827"/>
                </a:lnTo>
                <a:lnTo>
                  <a:pt x="6299" y="2827"/>
                </a:lnTo>
                <a:lnTo>
                  <a:pt x="6299" y="2827"/>
                </a:lnTo>
                <a:lnTo>
                  <a:pt x="6299" y="2827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801"/>
                </a:lnTo>
                <a:lnTo>
                  <a:pt x="6299" y="2777"/>
                </a:lnTo>
                <a:lnTo>
                  <a:pt x="6299" y="2752"/>
                </a:lnTo>
                <a:lnTo>
                  <a:pt x="6299" y="2752"/>
                </a:lnTo>
                <a:lnTo>
                  <a:pt x="6299" y="2752"/>
                </a:lnTo>
                <a:lnTo>
                  <a:pt x="6299" y="2752"/>
                </a:lnTo>
                <a:lnTo>
                  <a:pt x="6299" y="2752"/>
                </a:lnTo>
                <a:lnTo>
                  <a:pt x="6273" y="2752"/>
                </a:lnTo>
                <a:lnTo>
                  <a:pt x="6273" y="2752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27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73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702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49" y="2677"/>
                </a:lnTo>
                <a:lnTo>
                  <a:pt x="6224" y="2677"/>
                </a:lnTo>
                <a:lnTo>
                  <a:pt x="6224" y="2677"/>
                </a:lnTo>
                <a:lnTo>
                  <a:pt x="6224" y="2677"/>
                </a:lnTo>
                <a:lnTo>
                  <a:pt x="6224" y="2677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224" y="2653"/>
                </a:lnTo>
                <a:lnTo>
                  <a:pt x="6199" y="2653"/>
                </a:lnTo>
                <a:lnTo>
                  <a:pt x="6199" y="2653"/>
                </a:lnTo>
                <a:lnTo>
                  <a:pt x="6199" y="2628"/>
                </a:lnTo>
                <a:lnTo>
                  <a:pt x="6199" y="2628"/>
                </a:lnTo>
                <a:lnTo>
                  <a:pt x="6199" y="2628"/>
                </a:lnTo>
                <a:lnTo>
                  <a:pt x="6199" y="2628"/>
                </a:lnTo>
                <a:lnTo>
                  <a:pt x="6199" y="2653"/>
                </a:lnTo>
                <a:lnTo>
                  <a:pt x="6199" y="2653"/>
                </a:lnTo>
                <a:lnTo>
                  <a:pt x="6199" y="2628"/>
                </a:lnTo>
                <a:lnTo>
                  <a:pt x="6199" y="2628"/>
                </a:lnTo>
                <a:lnTo>
                  <a:pt x="6199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53"/>
                </a:lnTo>
                <a:lnTo>
                  <a:pt x="6174" y="2653"/>
                </a:lnTo>
                <a:lnTo>
                  <a:pt x="6174" y="2653"/>
                </a:lnTo>
                <a:lnTo>
                  <a:pt x="6174" y="2653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74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28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49" y="2653"/>
                </a:lnTo>
                <a:lnTo>
                  <a:pt x="6174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677"/>
                </a:lnTo>
                <a:lnTo>
                  <a:pt x="6149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677"/>
                </a:lnTo>
                <a:lnTo>
                  <a:pt x="6174" y="2677"/>
                </a:lnTo>
                <a:lnTo>
                  <a:pt x="6174" y="2677"/>
                </a:lnTo>
                <a:lnTo>
                  <a:pt x="6174" y="2677"/>
                </a:lnTo>
                <a:lnTo>
                  <a:pt x="6174" y="2677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74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99" y="2702"/>
                </a:lnTo>
                <a:lnTo>
                  <a:pt x="6174" y="2702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224" y="2727"/>
                </a:lnTo>
                <a:lnTo>
                  <a:pt x="6224" y="2727"/>
                </a:lnTo>
                <a:lnTo>
                  <a:pt x="6224" y="2727"/>
                </a:lnTo>
                <a:lnTo>
                  <a:pt x="6224" y="2727"/>
                </a:lnTo>
                <a:lnTo>
                  <a:pt x="6224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27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52"/>
                </a:lnTo>
                <a:lnTo>
                  <a:pt x="6199" y="2777"/>
                </a:lnTo>
                <a:lnTo>
                  <a:pt x="6199" y="2777"/>
                </a:lnTo>
                <a:lnTo>
                  <a:pt x="6199" y="2777"/>
                </a:lnTo>
                <a:lnTo>
                  <a:pt x="6199" y="2777"/>
                </a:lnTo>
                <a:lnTo>
                  <a:pt x="6199" y="2777"/>
                </a:lnTo>
                <a:lnTo>
                  <a:pt x="6224" y="2777"/>
                </a:lnTo>
                <a:lnTo>
                  <a:pt x="6224" y="2752"/>
                </a:lnTo>
                <a:lnTo>
                  <a:pt x="6224" y="2752"/>
                </a:lnTo>
                <a:lnTo>
                  <a:pt x="6224" y="2752"/>
                </a:lnTo>
                <a:lnTo>
                  <a:pt x="6224" y="2752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777"/>
                </a:lnTo>
                <a:lnTo>
                  <a:pt x="6224" y="2801"/>
                </a:lnTo>
                <a:lnTo>
                  <a:pt x="6224" y="2801"/>
                </a:lnTo>
                <a:lnTo>
                  <a:pt x="6224" y="2801"/>
                </a:lnTo>
                <a:lnTo>
                  <a:pt x="6224" y="2801"/>
                </a:lnTo>
                <a:lnTo>
                  <a:pt x="6224" y="2801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777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73" y="2801"/>
                </a:lnTo>
                <a:lnTo>
                  <a:pt x="6273" y="2801"/>
                </a:lnTo>
                <a:lnTo>
                  <a:pt x="6273" y="2801"/>
                </a:lnTo>
                <a:lnTo>
                  <a:pt x="6273" y="2777"/>
                </a:lnTo>
                <a:lnTo>
                  <a:pt x="6273" y="2777"/>
                </a:lnTo>
                <a:lnTo>
                  <a:pt x="6273" y="2777"/>
                </a:lnTo>
                <a:lnTo>
                  <a:pt x="6273" y="2777"/>
                </a:lnTo>
                <a:lnTo>
                  <a:pt x="6273" y="2777"/>
                </a:lnTo>
                <a:lnTo>
                  <a:pt x="6273" y="2801"/>
                </a:lnTo>
                <a:lnTo>
                  <a:pt x="6273" y="2801"/>
                </a:lnTo>
                <a:lnTo>
                  <a:pt x="6273" y="2801"/>
                </a:lnTo>
                <a:lnTo>
                  <a:pt x="6273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01"/>
                </a:lnTo>
                <a:lnTo>
                  <a:pt x="6249" y="2827"/>
                </a:lnTo>
                <a:lnTo>
                  <a:pt x="6249" y="2827"/>
                </a:lnTo>
                <a:lnTo>
                  <a:pt x="6249" y="2827"/>
                </a:lnTo>
                <a:lnTo>
                  <a:pt x="6249" y="2827"/>
                </a:lnTo>
                <a:lnTo>
                  <a:pt x="6249" y="2827"/>
                </a:lnTo>
                <a:lnTo>
                  <a:pt x="6273" y="2827"/>
                </a:lnTo>
                <a:lnTo>
                  <a:pt x="6273" y="2827"/>
                </a:lnTo>
                <a:lnTo>
                  <a:pt x="6273" y="2827"/>
                </a:lnTo>
                <a:lnTo>
                  <a:pt x="6273" y="2827"/>
                </a:lnTo>
                <a:lnTo>
                  <a:pt x="6273" y="2851"/>
                </a:lnTo>
                <a:lnTo>
                  <a:pt x="6273" y="2851"/>
                </a:lnTo>
                <a:lnTo>
                  <a:pt x="6273" y="2851"/>
                </a:lnTo>
                <a:lnTo>
                  <a:pt x="6273" y="2851"/>
                </a:lnTo>
                <a:lnTo>
                  <a:pt x="6273" y="2851"/>
                </a:lnTo>
                <a:lnTo>
                  <a:pt x="6273" y="2851"/>
                </a:lnTo>
                <a:lnTo>
                  <a:pt x="6273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51"/>
                </a:lnTo>
                <a:lnTo>
                  <a:pt x="6299" y="2876"/>
                </a:lnTo>
                <a:lnTo>
                  <a:pt x="6299" y="2876"/>
                </a:lnTo>
                <a:lnTo>
                  <a:pt x="6299" y="2876"/>
                </a:lnTo>
                <a:lnTo>
                  <a:pt x="6299" y="2876"/>
                </a:lnTo>
                <a:lnTo>
                  <a:pt x="6299" y="2876"/>
                </a:lnTo>
                <a:lnTo>
                  <a:pt x="6299" y="2876"/>
                </a:lnTo>
                <a:lnTo>
                  <a:pt x="6299" y="2876"/>
                </a:lnTo>
                <a:lnTo>
                  <a:pt x="6323" y="2876"/>
                </a:lnTo>
                <a:close/>
                <a:moveTo>
                  <a:pt x="5108" y="2331"/>
                </a:moveTo>
                <a:lnTo>
                  <a:pt x="5108" y="2331"/>
                </a:lnTo>
                <a:lnTo>
                  <a:pt x="5108" y="2331"/>
                </a:lnTo>
                <a:lnTo>
                  <a:pt x="5083" y="2331"/>
                </a:lnTo>
                <a:lnTo>
                  <a:pt x="5083" y="2355"/>
                </a:lnTo>
                <a:lnTo>
                  <a:pt x="5083" y="2355"/>
                </a:lnTo>
                <a:lnTo>
                  <a:pt x="5083" y="2355"/>
                </a:lnTo>
                <a:lnTo>
                  <a:pt x="5083" y="2380"/>
                </a:lnTo>
                <a:lnTo>
                  <a:pt x="5083" y="2380"/>
                </a:lnTo>
                <a:lnTo>
                  <a:pt x="5083" y="2355"/>
                </a:lnTo>
                <a:lnTo>
                  <a:pt x="5108" y="2355"/>
                </a:lnTo>
                <a:lnTo>
                  <a:pt x="5108" y="2355"/>
                </a:lnTo>
                <a:lnTo>
                  <a:pt x="5108" y="2355"/>
                </a:lnTo>
                <a:lnTo>
                  <a:pt x="5108" y="2331"/>
                </a:lnTo>
                <a:close/>
                <a:moveTo>
                  <a:pt x="5009" y="2281"/>
                </a:moveTo>
                <a:lnTo>
                  <a:pt x="5009" y="2281"/>
                </a:lnTo>
                <a:lnTo>
                  <a:pt x="5009" y="2281"/>
                </a:lnTo>
                <a:lnTo>
                  <a:pt x="5009" y="2281"/>
                </a:lnTo>
                <a:lnTo>
                  <a:pt x="5009" y="2281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5009" y="2256"/>
                </a:lnTo>
                <a:lnTo>
                  <a:pt x="4984" y="2281"/>
                </a:lnTo>
                <a:lnTo>
                  <a:pt x="4984" y="2281"/>
                </a:lnTo>
                <a:lnTo>
                  <a:pt x="5009" y="2281"/>
                </a:lnTo>
                <a:close/>
                <a:moveTo>
                  <a:pt x="4785" y="2305"/>
                </a:moveTo>
                <a:lnTo>
                  <a:pt x="4785" y="2305"/>
                </a:lnTo>
                <a:lnTo>
                  <a:pt x="4785" y="2305"/>
                </a:lnTo>
                <a:lnTo>
                  <a:pt x="4761" y="2305"/>
                </a:lnTo>
                <a:lnTo>
                  <a:pt x="4761" y="2305"/>
                </a:lnTo>
                <a:lnTo>
                  <a:pt x="4761" y="2305"/>
                </a:lnTo>
                <a:lnTo>
                  <a:pt x="4761" y="2305"/>
                </a:lnTo>
                <a:lnTo>
                  <a:pt x="4761" y="2305"/>
                </a:lnTo>
                <a:lnTo>
                  <a:pt x="4761" y="2305"/>
                </a:lnTo>
                <a:lnTo>
                  <a:pt x="4761" y="2331"/>
                </a:lnTo>
                <a:lnTo>
                  <a:pt x="4761" y="2305"/>
                </a:lnTo>
                <a:lnTo>
                  <a:pt x="4785" y="2305"/>
                </a:lnTo>
                <a:close/>
                <a:moveTo>
                  <a:pt x="4835" y="2181"/>
                </a:moveTo>
                <a:lnTo>
                  <a:pt x="4835" y="2181"/>
                </a:lnTo>
                <a:close/>
                <a:moveTo>
                  <a:pt x="4736" y="2355"/>
                </a:move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36" y="2355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12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55"/>
                </a:lnTo>
                <a:close/>
                <a:moveTo>
                  <a:pt x="4761" y="2231"/>
                </a:move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85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31"/>
                </a:lnTo>
                <a:lnTo>
                  <a:pt x="4761" y="2206"/>
                </a:lnTo>
                <a:lnTo>
                  <a:pt x="4761" y="2206"/>
                </a:lnTo>
                <a:lnTo>
                  <a:pt x="4761" y="2206"/>
                </a:lnTo>
                <a:lnTo>
                  <a:pt x="4761" y="2231"/>
                </a:lnTo>
                <a:close/>
                <a:moveTo>
                  <a:pt x="4910" y="2479"/>
                </a:moveTo>
                <a:lnTo>
                  <a:pt x="4910" y="2479"/>
                </a:lnTo>
                <a:close/>
                <a:moveTo>
                  <a:pt x="4810" y="2305"/>
                </a:moveTo>
                <a:lnTo>
                  <a:pt x="4810" y="2305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810" y="2281"/>
                </a:lnTo>
                <a:lnTo>
                  <a:pt x="4785" y="2281"/>
                </a:lnTo>
                <a:lnTo>
                  <a:pt x="4785" y="2281"/>
                </a:lnTo>
                <a:lnTo>
                  <a:pt x="4785" y="2281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810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05"/>
                </a:lnTo>
                <a:lnTo>
                  <a:pt x="4785" y="2331"/>
                </a:lnTo>
                <a:lnTo>
                  <a:pt x="4785" y="2331"/>
                </a:lnTo>
                <a:lnTo>
                  <a:pt x="4785" y="2331"/>
                </a:lnTo>
                <a:lnTo>
                  <a:pt x="4785" y="2331"/>
                </a:lnTo>
                <a:lnTo>
                  <a:pt x="4785" y="2331"/>
                </a:lnTo>
                <a:lnTo>
                  <a:pt x="4785" y="2331"/>
                </a:lnTo>
                <a:lnTo>
                  <a:pt x="4761" y="2355"/>
                </a:lnTo>
                <a:lnTo>
                  <a:pt x="4761" y="2355"/>
                </a:lnTo>
                <a:lnTo>
                  <a:pt x="4761" y="2355"/>
                </a:lnTo>
                <a:lnTo>
                  <a:pt x="4761" y="2380"/>
                </a:lnTo>
                <a:lnTo>
                  <a:pt x="4761" y="2380"/>
                </a:lnTo>
                <a:lnTo>
                  <a:pt x="4761" y="2380"/>
                </a:lnTo>
                <a:lnTo>
                  <a:pt x="4761" y="2380"/>
                </a:lnTo>
                <a:lnTo>
                  <a:pt x="4761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36" y="2380"/>
                </a:lnTo>
                <a:lnTo>
                  <a:pt x="4761" y="2380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36" y="2404"/>
                </a:lnTo>
                <a:lnTo>
                  <a:pt x="4761" y="2404"/>
                </a:lnTo>
                <a:lnTo>
                  <a:pt x="4761" y="2404"/>
                </a:lnTo>
                <a:lnTo>
                  <a:pt x="4761" y="2404"/>
                </a:lnTo>
                <a:lnTo>
                  <a:pt x="4761" y="2404"/>
                </a:lnTo>
                <a:lnTo>
                  <a:pt x="4761" y="2404"/>
                </a:lnTo>
                <a:lnTo>
                  <a:pt x="4785" y="2404"/>
                </a:lnTo>
                <a:lnTo>
                  <a:pt x="4785" y="2404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80"/>
                </a:lnTo>
                <a:lnTo>
                  <a:pt x="4785" y="2355"/>
                </a:lnTo>
                <a:lnTo>
                  <a:pt x="4785" y="2355"/>
                </a:lnTo>
                <a:lnTo>
                  <a:pt x="4785" y="2355"/>
                </a:lnTo>
                <a:lnTo>
                  <a:pt x="4785" y="2355"/>
                </a:lnTo>
                <a:lnTo>
                  <a:pt x="4785" y="2355"/>
                </a:lnTo>
                <a:lnTo>
                  <a:pt x="4785" y="2355"/>
                </a:lnTo>
                <a:lnTo>
                  <a:pt x="4810" y="2331"/>
                </a:lnTo>
                <a:lnTo>
                  <a:pt x="4810" y="2305"/>
                </a:lnTo>
                <a:lnTo>
                  <a:pt x="4810" y="2305"/>
                </a:lnTo>
                <a:lnTo>
                  <a:pt x="4835" y="2305"/>
                </a:lnTo>
                <a:lnTo>
                  <a:pt x="4835" y="2305"/>
                </a:lnTo>
                <a:lnTo>
                  <a:pt x="4835" y="2305"/>
                </a:lnTo>
                <a:lnTo>
                  <a:pt x="4835" y="2305"/>
                </a:lnTo>
                <a:lnTo>
                  <a:pt x="4835" y="2305"/>
                </a:lnTo>
                <a:lnTo>
                  <a:pt x="4835" y="2305"/>
                </a:lnTo>
                <a:lnTo>
                  <a:pt x="4810" y="2305"/>
                </a:lnTo>
                <a:close/>
                <a:moveTo>
                  <a:pt x="4785" y="2181"/>
                </a:move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785" y="2181"/>
                </a:lnTo>
                <a:lnTo>
                  <a:pt x="4810" y="2181"/>
                </a:lnTo>
                <a:lnTo>
                  <a:pt x="4785" y="2181"/>
                </a:lnTo>
                <a:close/>
                <a:moveTo>
                  <a:pt x="4984" y="2281"/>
                </a:move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84" y="2281"/>
                </a:lnTo>
                <a:close/>
                <a:moveTo>
                  <a:pt x="5009" y="2281"/>
                </a:move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4984" y="2281"/>
                </a:lnTo>
                <a:lnTo>
                  <a:pt x="5009" y="2281"/>
                </a:lnTo>
                <a:close/>
                <a:moveTo>
                  <a:pt x="4935" y="2281"/>
                </a:move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59" y="2281"/>
                </a:lnTo>
                <a:lnTo>
                  <a:pt x="4935" y="2281"/>
                </a:lnTo>
                <a:close/>
                <a:moveTo>
                  <a:pt x="4935" y="2281"/>
                </a:moveTo>
                <a:lnTo>
                  <a:pt x="4935" y="2281"/>
                </a:lnTo>
                <a:close/>
                <a:moveTo>
                  <a:pt x="4935" y="2231"/>
                </a:moveTo>
                <a:lnTo>
                  <a:pt x="4935" y="2231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31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06"/>
                </a:lnTo>
                <a:lnTo>
                  <a:pt x="4935" y="2231"/>
                </a:lnTo>
                <a:lnTo>
                  <a:pt x="4935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910" y="2231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910" y="2256"/>
                </a:lnTo>
                <a:lnTo>
                  <a:pt x="4910" y="2256"/>
                </a:lnTo>
                <a:lnTo>
                  <a:pt x="4910" y="2231"/>
                </a:lnTo>
                <a:lnTo>
                  <a:pt x="4910" y="2231"/>
                </a:lnTo>
                <a:lnTo>
                  <a:pt x="4935" y="2231"/>
                </a:lnTo>
                <a:close/>
                <a:moveTo>
                  <a:pt x="4935" y="2256"/>
                </a:moveTo>
                <a:lnTo>
                  <a:pt x="4935" y="2256"/>
                </a:lnTo>
                <a:close/>
                <a:moveTo>
                  <a:pt x="4910" y="2256"/>
                </a:moveTo>
                <a:lnTo>
                  <a:pt x="4910" y="2256"/>
                </a:lnTo>
                <a:lnTo>
                  <a:pt x="4910" y="2256"/>
                </a:lnTo>
                <a:lnTo>
                  <a:pt x="4910" y="2256"/>
                </a:lnTo>
                <a:lnTo>
                  <a:pt x="4910" y="2256"/>
                </a:lnTo>
                <a:lnTo>
                  <a:pt x="4910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85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60" y="2256"/>
                </a:lnTo>
                <a:lnTo>
                  <a:pt x="4835" y="2281"/>
                </a:lnTo>
                <a:lnTo>
                  <a:pt x="4835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281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305"/>
                </a:lnTo>
                <a:lnTo>
                  <a:pt x="4860" y="2281"/>
                </a:lnTo>
                <a:lnTo>
                  <a:pt x="4885" y="2281"/>
                </a:lnTo>
                <a:lnTo>
                  <a:pt x="4885" y="2281"/>
                </a:lnTo>
                <a:lnTo>
                  <a:pt x="4885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81"/>
                </a:lnTo>
                <a:lnTo>
                  <a:pt x="4910" y="2256"/>
                </a:lnTo>
                <a:close/>
              </a:path>
            </a:pathLst>
          </a:custGeom>
          <a:solidFill>
            <a:srgbClr val="498C9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+mn-ea"/>
              <a:cs typeface="Arial Unicode MS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8667948" y="1428860"/>
            <a:ext cx="2004886" cy="899134"/>
            <a:chOff x="2614643" y="10074792"/>
            <a:chExt cx="4008206" cy="1798267"/>
          </a:xfrm>
        </p:grpSpPr>
        <p:sp>
          <p:nvSpPr>
            <p:cNvPr id="317" name="Rectangle 316"/>
            <p:cNvSpPr/>
            <p:nvPr/>
          </p:nvSpPr>
          <p:spPr>
            <a:xfrm>
              <a:off x="2614643" y="10302401"/>
              <a:ext cx="243777" cy="243840"/>
            </a:xfrm>
            <a:prstGeom prst="rect">
              <a:avLst/>
            </a:prstGeom>
            <a:solidFill>
              <a:srgbClr val="498C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72" tIns="60935" rIns="121872" bIns="60935"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318" name="Subtitle 2"/>
            <p:cNvSpPr txBox="1">
              <a:spLocks/>
            </p:cNvSpPr>
            <p:nvPr/>
          </p:nvSpPr>
          <p:spPr>
            <a:xfrm>
              <a:off x="2799375" y="10074792"/>
              <a:ext cx="3823474" cy="1798267"/>
            </a:xfrm>
            <a:prstGeom prst="rect">
              <a:avLst/>
            </a:prstGeom>
          </p:spPr>
          <p:txBody>
            <a:bodyPr vert="horz" lIns="121872" tIns="60935" rIns="121872" bIns="60935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Light"/>
                  <a:ea typeface="+mn-ea"/>
                  <a:cs typeface="Lato Light"/>
                </a:rPr>
                <a:t>State Groups 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8667948" y="1715701"/>
            <a:ext cx="1886984" cy="899134"/>
            <a:chOff x="10273161" y="10074792"/>
            <a:chExt cx="3772493" cy="1798267"/>
          </a:xfrm>
        </p:grpSpPr>
        <p:sp>
          <p:nvSpPr>
            <p:cNvPr id="323" name="Rectangle 322"/>
            <p:cNvSpPr/>
            <p:nvPr/>
          </p:nvSpPr>
          <p:spPr>
            <a:xfrm>
              <a:off x="10273161" y="10302401"/>
              <a:ext cx="243777" cy="24384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72" tIns="60935" rIns="121872" bIns="60935"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324" name="Subtitle 2"/>
            <p:cNvSpPr txBox="1">
              <a:spLocks/>
            </p:cNvSpPr>
            <p:nvPr/>
          </p:nvSpPr>
          <p:spPr>
            <a:xfrm>
              <a:off x="10457903" y="10074792"/>
              <a:ext cx="3587751" cy="1798267"/>
            </a:xfrm>
            <a:prstGeom prst="rect">
              <a:avLst/>
            </a:prstGeom>
          </p:spPr>
          <p:txBody>
            <a:bodyPr vert="horz" lIns="121872" tIns="60935" rIns="121872" bIns="60935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Light"/>
                  <a:ea typeface="+mn-ea"/>
                  <a:cs typeface="Lato Light"/>
                </a:rPr>
                <a:t>In the Process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3FA740-B486-4BBC-9B78-686DEBD45336}"/>
              </a:ext>
            </a:extLst>
          </p:cNvPr>
          <p:cNvSpPr/>
          <p:nvPr/>
        </p:nvSpPr>
        <p:spPr>
          <a:xfrm>
            <a:off x="11260394" y="66368"/>
            <a:ext cx="663677" cy="63418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B8D94-87F7-40B5-BC5C-2B0FC62E1A3E}"/>
              </a:ext>
            </a:extLst>
          </p:cNvPr>
          <p:cNvSpPr/>
          <p:nvPr/>
        </p:nvSpPr>
        <p:spPr>
          <a:xfrm>
            <a:off x="833284" y="5826439"/>
            <a:ext cx="10943303" cy="95781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9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42725" y="943597"/>
            <a:ext cx="810889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Domestic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Dividend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2726" y="726241"/>
            <a:ext cx="437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+mn-ea"/>
                <a:cs typeface="Lato Light"/>
              </a:rPr>
              <a:t>National Peace Corps Association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13455" y="785088"/>
            <a:ext cx="70970" cy="628052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-1608593" y="-774786"/>
            <a:ext cx="7325037" cy="4105655"/>
            <a:chOff x="1427563" y="1094797"/>
            <a:chExt cx="6169699" cy="3458543"/>
          </a:xfrm>
          <a:solidFill>
            <a:srgbClr val="BFBFBF"/>
          </a:solidFill>
        </p:grpSpPr>
        <p:grpSp>
          <p:nvGrpSpPr>
            <p:cNvPr id="91" name="Group 90"/>
            <p:cNvGrpSpPr/>
            <p:nvPr/>
          </p:nvGrpSpPr>
          <p:grpSpPr>
            <a:xfrm>
              <a:off x="1427563" y="1094797"/>
              <a:ext cx="6169699" cy="3458543"/>
              <a:chOff x="1028701" y="1378665"/>
              <a:chExt cx="4290441" cy="2405088"/>
            </a:xfrm>
            <a:grpFill/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1125731" y="1852183"/>
                <a:ext cx="1921" cy="174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" name="Freeform 15"/>
              <p:cNvSpPr>
                <a:spLocks/>
              </p:cNvSpPr>
              <p:nvPr/>
            </p:nvSpPr>
            <p:spPr bwMode="auto">
              <a:xfrm>
                <a:off x="1080578" y="1606268"/>
                <a:ext cx="656151" cy="497063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" name="Freeform 16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" name="Freeform 17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" name="Freeform 18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" name="Freeform 19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1223722" y="1378665"/>
                <a:ext cx="543750" cy="357537"/>
                <a:chOff x="1223722" y="1378665"/>
                <a:chExt cx="543750" cy="357537"/>
              </a:xfrm>
              <a:grpFill/>
            </p:grpSpPr>
            <p:sp>
              <p:nvSpPr>
                <p:cNvPr id="307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20"/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1" name="Freeform 21"/>
              <p:cNvSpPr>
                <a:spLocks/>
              </p:cNvSpPr>
              <p:nvPr/>
            </p:nvSpPr>
            <p:spPr bwMode="auto">
              <a:xfrm>
                <a:off x="1322672" y="2057113"/>
                <a:ext cx="518773" cy="729898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Freeform 22"/>
              <p:cNvSpPr>
                <a:spLocks/>
              </p:cNvSpPr>
              <p:nvPr/>
            </p:nvSpPr>
            <p:spPr bwMode="auto">
              <a:xfrm>
                <a:off x="1603194" y="2606498"/>
                <a:ext cx="550475" cy="586883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Freeform 23"/>
              <p:cNvSpPr>
                <a:spLocks/>
              </p:cNvSpPr>
              <p:nvPr/>
            </p:nvSpPr>
            <p:spPr bwMode="auto">
              <a:xfrm>
                <a:off x="1618565" y="1462381"/>
                <a:ext cx="486109" cy="713329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Freeform 24"/>
              <p:cNvSpPr>
                <a:spLocks/>
              </p:cNvSpPr>
              <p:nvPr/>
            </p:nvSpPr>
            <p:spPr bwMode="auto">
              <a:xfrm>
                <a:off x="1751140" y="2142573"/>
                <a:ext cx="454406" cy="521480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Freeform 25"/>
              <p:cNvSpPr>
                <a:spLocks/>
              </p:cNvSpPr>
              <p:nvPr/>
            </p:nvSpPr>
            <p:spPr bwMode="auto">
              <a:xfrm>
                <a:off x="1813585" y="1473717"/>
                <a:ext cx="838682" cy="473518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Freeform 26"/>
              <p:cNvSpPr>
                <a:spLocks/>
              </p:cNvSpPr>
              <p:nvPr/>
            </p:nvSpPr>
            <p:spPr bwMode="auto">
              <a:xfrm>
                <a:off x="2052796" y="1896657"/>
                <a:ext cx="568728" cy="426428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Freeform 27"/>
              <p:cNvSpPr>
                <a:spLocks/>
              </p:cNvSpPr>
              <p:nvPr/>
            </p:nvSpPr>
            <p:spPr bwMode="auto">
              <a:xfrm>
                <a:off x="2079696" y="2664053"/>
                <a:ext cx="564886" cy="536305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Freeform 28"/>
              <p:cNvSpPr>
                <a:spLocks/>
              </p:cNvSpPr>
              <p:nvPr/>
            </p:nvSpPr>
            <p:spPr bwMode="auto">
              <a:xfrm>
                <a:off x="2153669" y="2288203"/>
                <a:ext cx="591785" cy="421196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Freeform 29"/>
              <p:cNvSpPr>
                <a:spLocks/>
              </p:cNvSpPr>
              <p:nvPr/>
            </p:nvSpPr>
            <p:spPr bwMode="auto">
              <a:xfrm>
                <a:off x="2592704" y="2134724"/>
                <a:ext cx="675365" cy="300854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Freeform 30"/>
              <p:cNvSpPr>
                <a:spLocks/>
              </p:cNvSpPr>
              <p:nvPr/>
            </p:nvSpPr>
            <p:spPr bwMode="auto">
              <a:xfrm>
                <a:off x="2607115" y="1859159"/>
                <a:ext cx="568728" cy="339224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Freeform 31"/>
              <p:cNvSpPr>
                <a:spLocks/>
              </p:cNvSpPr>
              <p:nvPr/>
            </p:nvSpPr>
            <p:spPr bwMode="auto">
              <a:xfrm>
                <a:off x="2630171" y="1575746"/>
                <a:ext cx="536065" cy="300854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32"/>
              <p:cNvSpPr>
                <a:spLocks/>
              </p:cNvSpPr>
              <p:nvPr/>
            </p:nvSpPr>
            <p:spPr bwMode="auto">
              <a:xfrm>
                <a:off x="2642660" y="2705039"/>
                <a:ext cx="708028" cy="327887"/>
              </a:xfrm>
              <a:custGeom>
                <a:avLst/>
                <a:gdLst>
                  <a:gd name="T0" fmla="*/ 716 w 737"/>
                  <a:gd name="T1" fmla="*/ 67 h 376"/>
                  <a:gd name="T2" fmla="*/ 609 w 737"/>
                  <a:gd name="T3" fmla="*/ 15 h 376"/>
                  <a:gd name="T4" fmla="*/ 222 w 737"/>
                  <a:gd name="T5" fmla="*/ 11 h 376"/>
                  <a:gd name="T6" fmla="*/ 2 w 737"/>
                  <a:gd name="T7" fmla="*/ 0 h 376"/>
                  <a:gd name="T8" fmla="*/ 117 w 737"/>
                  <a:gd name="T9" fmla="*/ 60 h 376"/>
                  <a:gd name="T10" fmla="*/ 241 w 737"/>
                  <a:gd name="T11" fmla="*/ 66 h 376"/>
                  <a:gd name="T12" fmla="*/ 256 w 737"/>
                  <a:gd name="T13" fmla="*/ 69 h 376"/>
                  <a:gd name="T14" fmla="*/ 250 w 737"/>
                  <a:gd name="T15" fmla="*/ 274 h 376"/>
                  <a:gd name="T16" fmla="*/ 263 w 737"/>
                  <a:gd name="T17" fmla="*/ 280 h 376"/>
                  <a:gd name="T18" fmla="*/ 282 w 737"/>
                  <a:gd name="T19" fmla="*/ 297 h 376"/>
                  <a:gd name="T20" fmla="*/ 295 w 737"/>
                  <a:gd name="T21" fmla="*/ 297 h 376"/>
                  <a:gd name="T22" fmla="*/ 307 w 737"/>
                  <a:gd name="T23" fmla="*/ 287 h 376"/>
                  <a:gd name="T24" fmla="*/ 314 w 737"/>
                  <a:gd name="T25" fmla="*/ 295 h 376"/>
                  <a:gd name="T26" fmla="*/ 320 w 737"/>
                  <a:gd name="T27" fmla="*/ 308 h 376"/>
                  <a:gd name="T28" fmla="*/ 329 w 737"/>
                  <a:gd name="T29" fmla="*/ 316 h 376"/>
                  <a:gd name="T30" fmla="*/ 339 w 737"/>
                  <a:gd name="T31" fmla="*/ 316 h 376"/>
                  <a:gd name="T32" fmla="*/ 359 w 737"/>
                  <a:gd name="T33" fmla="*/ 325 h 376"/>
                  <a:gd name="T34" fmla="*/ 372 w 737"/>
                  <a:gd name="T35" fmla="*/ 323 h 376"/>
                  <a:gd name="T36" fmla="*/ 382 w 737"/>
                  <a:gd name="T37" fmla="*/ 333 h 376"/>
                  <a:gd name="T38" fmla="*/ 395 w 737"/>
                  <a:gd name="T39" fmla="*/ 325 h 376"/>
                  <a:gd name="T40" fmla="*/ 418 w 737"/>
                  <a:gd name="T41" fmla="*/ 325 h 376"/>
                  <a:gd name="T42" fmla="*/ 421 w 737"/>
                  <a:gd name="T43" fmla="*/ 340 h 376"/>
                  <a:gd name="T44" fmla="*/ 429 w 737"/>
                  <a:gd name="T45" fmla="*/ 346 h 376"/>
                  <a:gd name="T46" fmla="*/ 436 w 737"/>
                  <a:gd name="T47" fmla="*/ 355 h 376"/>
                  <a:gd name="T48" fmla="*/ 453 w 737"/>
                  <a:gd name="T49" fmla="*/ 342 h 376"/>
                  <a:gd name="T50" fmla="*/ 463 w 737"/>
                  <a:gd name="T51" fmla="*/ 351 h 376"/>
                  <a:gd name="T52" fmla="*/ 472 w 737"/>
                  <a:gd name="T53" fmla="*/ 359 h 376"/>
                  <a:gd name="T54" fmla="*/ 491 w 737"/>
                  <a:gd name="T55" fmla="*/ 355 h 376"/>
                  <a:gd name="T56" fmla="*/ 495 w 737"/>
                  <a:gd name="T57" fmla="*/ 361 h 376"/>
                  <a:gd name="T58" fmla="*/ 498 w 737"/>
                  <a:gd name="T59" fmla="*/ 370 h 376"/>
                  <a:gd name="T60" fmla="*/ 506 w 737"/>
                  <a:gd name="T61" fmla="*/ 357 h 376"/>
                  <a:gd name="T62" fmla="*/ 515 w 737"/>
                  <a:gd name="T63" fmla="*/ 348 h 376"/>
                  <a:gd name="T64" fmla="*/ 523 w 737"/>
                  <a:gd name="T65" fmla="*/ 348 h 376"/>
                  <a:gd name="T66" fmla="*/ 536 w 737"/>
                  <a:gd name="T67" fmla="*/ 357 h 376"/>
                  <a:gd name="T68" fmla="*/ 549 w 737"/>
                  <a:gd name="T69" fmla="*/ 353 h 376"/>
                  <a:gd name="T70" fmla="*/ 560 w 737"/>
                  <a:gd name="T71" fmla="*/ 364 h 376"/>
                  <a:gd name="T72" fmla="*/ 574 w 737"/>
                  <a:gd name="T73" fmla="*/ 372 h 376"/>
                  <a:gd name="T74" fmla="*/ 585 w 737"/>
                  <a:gd name="T75" fmla="*/ 366 h 376"/>
                  <a:gd name="T76" fmla="*/ 600 w 737"/>
                  <a:gd name="T77" fmla="*/ 357 h 376"/>
                  <a:gd name="T78" fmla="*/ 613 w 737"/>
                  <a:gd name="T79" fmla="*/ 357 h 376"/>
                  <a:gd name="T80" fmla="*/ 626 w 737"/>
                  <a:gd name="T81" fmla="*/ 351 h 376"/>
                  <a:gd name="T82" fmla="*/ 647 w 737"/>
                  <a:gd name="T83" fmla="*/ 353 h 376"/>
                  <a:gd name="T84" fmla="*/ 658 w 737"/>
                  <a:gd name="T85" fmla="*/ 355 h 376"/>
                  <a:gd name="T86" fmla="*/ 668 w 737"/>
                  <a:gd name="T87" fmla="*/ 346 h 376"/>
                  <a:gd name="T88" fmla="*/ 690 w 737"/>
                  <a:gd name="T89" fmla="*/ 355 h 376"/>
                  <a:gd name="T90" fmla="*/ 711 w 737"/>
                  <a:gd name="T91" fmla="*/ 368 h 376"/>
                  <a:gd name="T92" fmla="*/ 737 w 737"/>
                  <a:gd name="T93" fmla="*/ 376 h 376"/>
                  <a:gd name="T94" fmla="*/ 732 w 737"/>
                  <a:gd name="T95" fmla="*/ 15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7" h="376">
                    <a:moveTo>
                      <a:pt x="732" y="158"/>
                    </a:moveTo>
                    <a:lnTo>
                      <a:pt x="716" y="67"/>
                    </a:lnTo>
                    <a:lnTo>
                      <a:pt x="715" y="13"/>
                    </a:lnTo>
                    <a:lnTo>
                      <a:pt x="609" y="15"/>
                    </a:lnTo>
                    <a:lnTo>
                      <a:pt x="416" y="15"/>
                    </a:lnTo>
                    <a:lnTo>
                      <a:pt x="222" y="11"/>
                    </a:lnTo>
                    <a:lnTo>
                      <a:pt x="87" y="5"/>
                    </a:lnTo>
                    <a:lnTo>
                      <a:pt x="2" y="0"/>
                    </a:lnTo>
                    <a:lnTo>
                      <a:pt x="0" y="54"/>
                    </a:lnTo>
                    <a:lnTo>
                      <a:pt x="117" y="60"/>
                    </a:lnTo>
                    <a:lnTo>
                      <a:pt x="205" y="66"/>
                    </a:lnTo>
                    <a:lnTo>
                      <a:pt x="241" y="66"/>
                    </a:lnTo>
                    <a:lnTo>
                      <a:pt x="248" y="66"/>
                    </a:lnTo>
                    <a:lnTo>
                      <a:pt x="256" y="69"/>
                    </a:lnTo>
                    <a:lnTo>
                      <a:pt x="250" y="263"/>
                    </a:lnTo>
                    <a:lnTo>
                      <a:pt x="250" y="274"/>
                    </a:lnTo>
                    <a:lnTo>
                      <a:pt x="256" y="274"/>
                    </a:lnTo>
                    <a:lnTo>
                      <a:pt x="263" y="280"/>
                    </a:lnTo>
                    <a:lnTo>
                      <a:pt x="275" y="293"/>
                    </a:lnTo>
                    <a:lnTo>
                      <a:pt x="282" y="297"/>
                    </a:lnTo>
                    <a:lnTo>
                      <a:pt x="288" y="293"/>
                    </a:lnTo>
                    <a:lnTo>
                      <a:pt x="295" y="297"/>
                    </a:lnTo>
                    <a:lnTo>
                      <a:pt x="303" y="295"/>
                    </a:lnTo>
                    <a:lnTo>
                      <a:pt x="307" y="287"/>
                    </a:lnTo>
                    <a:lnTo>
                      <a:pt x="309" y="291"/>
                    </a:lnTo>
                    <a:lnTo>
                      <a:pt x="314" y="295"/>
                    </a:lnTo>
                    <a:lnTo>
                      <a:pt x="320" y="302"/>
                    </a:lnTo>
                    <a:lnTo>
                      <a:pt x="320" y="308"/>
                    </a:lnTo>
                    <a:lnTo>
                      <a:pt x="322" y="316"/>
                    </a:lnTo>
                    <a:lnTo>
                      <a:pt x="329" y="316"/>
                    </a:lnTo>
                    <a:lnTo>
                      <a:pt x="331" y="317"/>
                    </a:lnTo>
                    <a:lnTo>
                      <a:pt x="339" y="316"/>
                    </a:lnTo>
                    <a:lnTo>
                      <a:pt x="346" y="319"/>
                    </a:lnTo>
                    <a:lnTo>
                      <a:pt x="359" y="325"/>
                    </a:lnTo>
                    <a:lnTo>
                      <a:pt x="367" y="323"/>
                    </a:lnTo>
                    <a:lnTo>
                      <a:pt x="372" y="323"/>
                    </a:lnTo>
                    <a:lnTo>
                      <a:pt x="376" y="327"/>
                    </a:lnTo>
                    <a:lnTo>
                      <a:pt x="382" y="333"/>
                    </a:lnTo>
                    <a:lnTo>
                      <a:pt x="389" y="331"/>
                    </a:lnTo>
                    <a:lnTo>
                      <a:pt x="395" y="325"/>
                    </a:lnTo>
                    <a:lnTo>
                      <a:pt x="410" y="327"/>
                    </a:lnTo>
                    <a:lnTo>
                      <a:pt x="418" y="325"/>
                    </a:lnTo>
                    <a:lnTo>
                      <a:pt x="416" y="333"/>
                    </a:lnTo>
                    <a:lnTo>
                      <a:pt x="421" y="340"/>
                    </a:lnTo>
                    <a:lnTo>
                      <a:pt x="427" y="340"/>
                    </a:lnTo>
                    <a:lnTo>
                      <a:pt x="429" y="346"/>
                    </a:lnTo>
                    <a:lnTo>
                      <a:pt x="429" y="355"/>
                    </a:lnTo>
                    <a:lnTo>
                      <a:pt x="436" y="355"/>
                    </a:lnTo>
                    <a:lnTo>
                      <a:pt x="442" y="353"/>
                    </a:lnTo>
                    <a:lnTo>
                      <a:pt x="453" y="342"/>
                    </a:lnTo>
                    <a:lnTo>
                      <a:pt x="461" y="346"/>
                    </a:lnTo>
                    <a:lnTo>
                      <a:pt x="463" y="351"/>
                    </a:lnTo>
                    <a:lnTo>
                      <a:pt x="470" y="351"/>
                    </a:lnTo>
                    <a:lnTo>
                      <a:pt x="472" y="359"/>
                    </a:lnTo>
                    <a:lnTo>
                      <a:pt x="480" y="359"/>
                    </a:lnTo>
                    <a:lnTo>
                      <a:pt x="491" y="355"/>
                    </a:lnTo>
                    <a:lnTo>
                      <a:pt x="497" y="355"/>
                    </a:lnTo>
                    <a:lnTo>
                      <a:pt x="495" y="361"/>
                    </a:lnTo>
                    <a:lnTo>
                      <a:pt x="497" y="368"/>
                    </a:lnTo>
                    <a:lnTo>
                      <a:pt x="498" y="370"/>
                    </a:lnTo>
                    <a:lnTo>
                      <a:pt x="504" y="370"/>
                    </a:lnTo>
                    <a:lnTo>
                      <a:pt x="506" y="357"/>
                    </a:lnTo>
                    <a:lnTo>
                      <a:pt x="513" y="351"/>
                    </a:lnTo>
                    <a:lnTo>
                      <a:pt x="515" y="348"/>
                    </a:lnTo>
                    <a:lnTo>
                      <a:pt x="517" y="346"/>
                    </a:lnTo>
                    <a:lnTo>
                      <a:pt x="523" y="348"/>
                    </a:lnTo>
                    <a:lnTo>
                      <a:pt x="529" y="355"/>
                    </a:lnTo>
                    <a:lnTo>
                      <a:pt x="536" y="357"/>
                    </a:lnTo>
                    <a:lnTo>
                      <a:pt x="542" y="351"/>
                    </a:lnTo>
                    <a:lnTo>
                      <a:pt x="549" y="353"/>
                    </a:lnTo>
                    <a:lnTo>
                      <a:pt x="553" y="361"/>
                    </a:lnTo>
                    <a:lnTo>
                      <a:pt x="560" y="364"/>
                    </a:lnTo>
                    <a:lnTo>
                      <a:pt x="568" y="366"/>
                    </a:lnTo>
                    <a:lnTo>
                      <a:pt x="574" y="372"/>
                    </a:lnTo>
                    <a:lnTo>
                      <a:pt x="577" y="366"/>
                    </a:lnTo>
                    <a:lnTo>
                      <a:pt x="585" y="366"/>
                    </a:lnTo>
                    <a:lnTo>
                      <a:pt x="592" y="357"/>
                    </a:lnTo>
                    <a:lnTo>
                      <a:pt x="600" y="357"/>
                    </a:lnTo>
                    <a:lnTo>
                      <a:pt x="607" y="351"/>
                    </a:lnTo>
                    <a:lnTo>
                      <a:pt x="613" y="357"/>
                    </a:lnTo>
                    <a:lnTo>
                      <a:pt x="621" y="357"/>
                    </a:lnTo>
                    <a:lnTo>
                      <a:pt x="626" y="351"/>
                    </a:lnTo>
                    <a:lnTo>
                      <a:pt x="639" y="346"/>
                    </a:lnTo>
                    <a:lnTo>
                      <a:pt x="647" y="353"/>
                    </a:lnTo>
                    <a:lnTo>
                      <a:pt x="653" y="355"/>
                    </a:lnTo>
                    <a:lnTo>
                      <a:pt x="658" y="355"/>
                    </a:lnTo>
                    <a:lnTo>
                      <a:pt x="664" y="351"/>
                    </a:lnTo>
                    <a:lnTo>
                      <a:pt x="668" y="346"/>
                    </a:lnTo>
                    <a:lnTo>
                      <a:pt x="673" y="346"/>
                    </a:lnTo>
                    <a:lnTo>
                      <a:pt x="690" y="355"/>
                    </a:lnTo>
                    <a:lnTo>
                      <a:pt x="703" y="366"/>
                    </a:lnTo>
                    <a:lnTo>
                      <a:pt x="711" y="368"/>
                    </a:lnTo>
                    <a:lnTo>
                      <a:pt x="716" y="372"/>
                    </a:lnTo>
                    <a:lnTo>
                      <a:pt x="737" y="376"/>
                    </a:lnTo>
                    <a:lnTo>
                      <a:pt x="735" y="188"/>
                    </a:lnTo>
                    <a:lnTo>
                      <a:pt x="732" y="15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33"/>
              <p:cNvSpPr>
                <a:spLocks/>
              </p:cNvSpPr>
              <p:nvPr/>
            </p:nvSpPr>
            <p:spPr bwMode="auto">
              <a:xfrm>
                <a:off x="2726240" y="2425986"/>
                <a:ext cx="603313" cy="292134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2293930" y="2752129"/>
                <a:ext cx="1147064" cy="1013311"/>
                <a:chOff x="2293930" y="2752129"/>
                <a:chExt cx="1147064" cy="1013311"/>
              </a:xfrm>
              <a:grpFill/>
            </p:grpSpPr>
            <p:sp>
              <p:nvSpPr>
                <p:cNvPr id="289" name="Freeform 34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35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36"/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37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38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39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40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41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42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43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44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Freeform 53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54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67"/>
              <p:cNvSpPr>
                <a:spLocks/>
              </p:cNvSpPr>
              <p:nvPr/>
            </p:nvSpPr>
            <p:spPr bwMode="auto">
              <a:xfrm>
                <a:off x="3120123" y="1555689"/>
                <a:ext cx="532222" cy="549386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68"/>
              <p:cNvSpPr>
                <a:spLocks/>
              </p:cNvSpPr>
              <p:nvPr/>
            </p:nvSpPr>
            <p:spPr bwMode="auto">
              <a:xfrm>
                <a:off x="3163354" y="2093738"/>
                <a:ext cx="494755" cy="294750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69"/>
              <p:cNvSpPr>
                <a:spLocks/>
              </p:cNvSpPr>
              <p:nvPr/>
            </p:nvSpPr>
            <p:spPr bwMode="auto">
              <a:xfrm>
                <a:off x="3231563" y="2365815"/>
                <a:ext cx="547593" cy="430788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Freeform 70"/>
              <p:cNvSpPr>
                <a:spLocks/>
              </p:cNvSpPr>
              <p:nvPr/>
            </p:nvSpPr>
            <p:spPr bwMode="auto">
              <a:xfrm>
                <a:off x="3330514" y="2747769"/>
                <a:ext cx="410215" cy="343584"/>
              </a:xfrm>
              <a:custGeom>
                <a:avLst/>
                <a:gdLst>
                  <a:gd name="T0" fmla="*/ 391 w 427"/>
                  <a:gd name="T1" fmla="*/ 150 h 394"/>
                  <a:gd name="T2" fmla="*/ 399 w 427"/>
                  <a:gd name="T3" fmla="*/ 146 h 394"/>
                  <a:gd name="T4" fmla="*/ 395 w 427"/>
                  <a:gd name="T5" fmla="*/ 120 h 394"/>
                  <a:gd name="T6" fmla="*/ 391 w 427"/>
                  <a:gd name="T7" fmla="*/ 114 h 394"/>
                  <a:gd name="T8" fmla="*/ 401 w 427"/>
                  <a:gd name="T9" fmla="*/ 116 h 394"/>
                  <a:gd name="T10" fmla="*/ 399 w 427"/>
                  <a:gd name="T11" fmla="*/ 103 h 394"/>
                  <a:gd name="T12" fmla="*/ 407 w 427"/>
                  <a:gd name="T13" fmla="*/ 97 h 394"/>
                  <a:gd name="T14" fmla="*/ 407 w 427"/>
                  <a:gd name="T15" fmla="*/ 86 h 394"/>
                  <a:gd name="T16" fmla="*/ 410 w 427"/>
                  <a:gd name="T17" fmla="*/ 80 h 394"/>
                  <a:gd name="T18" fmla="*/ 423 w 427"/>
                  <a:gd name="T19" fmla="*/ 71 h 394"/>
                  <a:gd name="T20" fmla="*/ 427 w 427"/>
                  <a:gd name="T21" fmla="*/ 62 h 394"/>
                  <a:gd name="T22" fmla="*/ 423 w 427"/>
                  <a:gd name="T23" fmla="*/ 52 h 394"/>
                  <a:gd name="T24" fmla="*/ 369 w 427"/>
                  <a:gd name="T25" fmla="*/ 50 h 394"/>
                  <a:gd name="T26" fmla="*/ 378 w 427"/>
                  <a:gd name="T27" fmla="*/ 35 h 394"/>
                  <a:gd name="T28" fmla="*/ 391 w 427"/>
                  <a:gd name="T29" fmla="*/ 24 h 394"/>
                  <a:gd name="T30" fmla="*/ 390 w 427"/>
                  <a:gd name="T31" fmla="*/ 11 h 394"/>
                  <a:gd name="T32" fmla="*/ 376 w 427"/>
                  <a:gd name="T33" fmla="*/ 0 h 394"/>
                  <a:gd name="T34" fmla="*/ 85 w 427"/>
                  <a:gd name="T35" fmla="*/ 17 h 394"/>
                  <a:gd name="T36" fmla="*/ 16 w 427"/>
                  <a:gd name="T37" fmla="*/ 109 h 394"/>
                  <a:gd name="T38" fmla="*/ 21 w 427"/>
                  <a:gd name="T39" fmla="*/ 327 h 394"/>
                  <a:gd name="T40" fmla="*/ 23 w 427"/>
                  <a:gd name="T41" fmla="*/ 332 h 394"/>
                  <a:gd name="T42" fmla="*/ 38 w 427"/>
                  <a:gd name="T43" fmla="*/ 332 h 394"/>
                  <a:gd name="T44" fmla="*/ 61 w 427"/>
                  <a:gd name="T45" fmla="*/ 394 h 394"/>
                  <a:gd name="T46" fmla="*/ 318 w 427"/>
                  <a:gd name="T47" fmla="*/ 383 h 394"/>
                  <a:gd name="T48" fmla="*/ 316 w 427"/>
                  <a:gd name="T49" fmla="*/ 368 h 394"/>
                  <a:gd name="T50" fmla="*/ 324 w 427"/>
                  <a:gd name="T51" fmla="*/ 366 h 394"/>
                  <a:gd name="T52" fmla="*/ 320 w 427"/>
                  <a:gd name="T53" fmla="*/ 353 h 394"/>
                  <a:gd name="T54" fmla="*/ 320 w 427"/>
                  <a:gd name="T55" fmla="*/ 340 h 394"/>
                  <a:gd name="T56" fmla="*/ 313 w 427"/>
                  <a:gd name="T57" fmla="*/ 338 h 394"/>
                  <a:gd name="T58" fmla="*/ 314 w 427"/>
                  <a:gd name="T59" fmla="*/ 329 h 394"/>
                  <a:gd name="T60" fmla="*/ 313 w 427"/>
                  <a:gd name="T61" fmla="*/ 329 h 394"/>
                  <a:gd name="T62" fmla="*/ 314 w 427"/>
                  <a:gd name="T63" fmla="*/ 317 h 394"/>
                  <a:gd name="T64" fmla="*/ 314 w 427"/>
                  <a:gd name="T65" fmla="*/ 306 h 394"/>
                  <a:gd name="T66" fmla="*/ 322 w 427"/>
                  <a:gd name="T67" fmla="*/ 306 h 394"/>
                  <a:gd name="T68" fmla="*/ 314 w 427"/>
                  <a:gd name="T69" fmla="*/ 299 h 394"/>
                  <a:gd name="T70" fmla="*/ 324 w 427"/>
                  <a:gd name="T71" fmla="*/ 295 h 394"/>
                  <a:gd name="T72" fmla="*/ 324 w 427"/>
                  <a:gd name="T73" fmla="*/ 280 h 394"/>
                  <a:gd name="T74" fmla="*/ 337 w 427"/>
                  <a:gd name="T75" fmla="*/ 270 h 394"/>
                  <a:gd name="T76" fmla="*/ 333 w 427"/>
                  <a:gd name="T77" fmla="*/ 255 h 394"/>
                  <a:gd name="T78" fmla="*/ 331 w 427"/>
                  <a:gd name="T79" fmla="*/ 250 h 394"/>
                  <a:gd name="T80" fmla="*/ 339 w 427"/>
                  <a:gd name="T81" fmla="*/ 248 h 394"/>
                  <a:gd name="T82" fmla="*/ 344 w 427"/>
                  <a:gd name="T83" fmla="*/ 233 h 394"/>
                  <a:gd name="T84" fmla="*/ 356 w 427"/>
                  <a:gd name="T85" fmla="*/ 231 h 394"/>
                  <a:gd name="T86" fmla="*/ 360 w 427"/>
                  <a:gd name="T87" fmla="*/ 220 h 394"/>
                  <a:gd name="T88" fmla="*/ 360 w 427"/>
                  <a:gd name="T89" fmla="*/ 206 h 394"/>
                  <a:gd name="T90" fmla="*/ 361 w 427"/>
                  <a:gd name="T91" fmla="*/ 203 h 394"/>
                  <a:gd name="T92" fmla="*/ 361 w 427"/>
                  <a:gd name="T93" fmla="*/ 195 h 394"/>
                  <a:gd name="T94" fmla="*/ 363 w 427"/>
                  <a:gd name="T95" fmla="*/ 193 h 394"/>
                  <a:gd name="T96" fmla="*/ 367 w 427"/>
                  <a:gd name="T97" fmla="*/ 178 h 394"/>
                  <a:gd name="T98" fmla="*/ 378 w 427"/>
                  <a:gd name="T99" fmla="*/ 178 h 394"/>
                  <a:gd name="T100" fmla="*/ 382 w 427"/>
                  <a:gd name="T101" fmla="*/ 165 h 394"/>
                  <a:gd name="T102" fmla="*/ 380 w 427"/>
                  <a:gd name="T103" fmla="*/ 1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394">
                    <a:moveTo>
                      <a:pt x="388" y="158"/>
                    </a:moveTo>
                    <a:lnTo>
                      <a:pt x="391" y="150"/>
                    </a:lnTo>
                    <a:lnTo>
                      <a:pt x="397" y="148"/>
                    </a:lnTo>
                    <a:lnTo>
                      <a:pt x="399" y="146"/>
                    </a:lnTo>
                    <a:lnTo>
                      <a:pt x="395" y="127"/>
                    </a:lnTo>
                    <a:lnTo>
                      <a:pt x="395" y="120"/>
                    </a:lnTo>
                    <a:lnTo>
                      <a:pt x="390" y="122"/>
                    </a:lnTo>
                    <a:lnTo>
                      <a:pt x="391" y="114"/>
                    </a:lnTo>
                    <a:lnTo>
                      <a:pt x="397" y="112"/>
                    </a:lnTo>
                    <a:lnTo>
                      <a:pt x="401" y="116"/>
                    </a:lnTo>
                    <a:lnTo>
                      <a:pt x="403" y="111"/>
                    </a:lnTo>
                    <a:lnTo>
                      <a:pt x="399" y="103"/>
                    </a:lnTo>
                    <a:lnTo>
                      <a:pt x="403" y="101"/>
                    </a:lnTo>
                    <a:lnTo>
                      <a:pt x="407" y="97"/>
                    </a:lnTo>
                    <a:lnTo>
                      <a:pt x="412" y="92"/>
                    </a:lnTo>
                    <a:lnTo>
                      <a:pt x="407" y="86"/>
                    </a:lnTo>
                    <a:lnTo>
                      <a:pt x="407" y="84"/>
                    </a:lnTo>
                    <a:lnTo>
                      <a:pt x="410" y="80"/>
                    </a:lnTo>
                    <a:lnTo>
                      <a:pt x="416" y="77"/>
                    </a:lnTo>
                    <a:lnTo>
                      <a:pt x="423" y="71"/>
                    </a:lnTo>
                    <a:lnTo>
                      <a:pt x="420" y="65"/>
                    </a:lnTo>
                    <a:lnTo>
                      <a:pt x="427" y="62"/>
                    </a:lnTo>
                    <a:lnTo>
                      <a:pt x="425" y="56"/>
                    </a:lnTo>
                    <a:lnTo>
                      <a:pt x="423" y="52"/>
                    </a:lnTo>
                    <a:lnTo>
                      <a:pt x="373" y="56"/>
                    </a:lnTo>
                    <a:lnTo>
                      <a:pt x="369" y="50"/>
                    </a:lnTo>
                    <a:lnTo>
                      <a:pt x="373" y="43"/>
                    </a:lnTo>
                    <a:lnTo>
                      <a:pt x="378" y="35"/>
                    </a:lnTo>
                    <a:lnTo>
                      <a:pt x="386" y="32"/>
                    </a:lnTo>
                    <a:lnTo>
                      <a:pt x="391" y="24"/>
                    </a:lnTo>
                    <a:lnTo>
                      <a:pt x="391" y="18"/>
                    </a:lnTo>
                    <a:lnTo>
                      <a:pt x="390" y="11"/>
                    </a:lnTo>
                    <a:lnTo>
                      <a:pt x="384" y="5"/>
                    </a:lnTo>
                    <a:lnTo>
                      <a:pt x="376" y="0"/>
                    </a:lnTo>
                    <a:lnTo>
                      <a:pt x="222" y="11"/>
                    </a:lnTo>
                    <a:lnTo>
                      <a:pt x="85" y="17"/>
                    </a:lnTo>
                    <a:lnTo>
                      <a:pt x="0" y="18"/>
                    </a:lnTo>
                    <a:lnTo>
                      <a:pt x="16" y="109"/>
                    </a:lnTo>
                    <a:lnTo>
                      <a:pt x="19" y="139"/>
                    </a:lnTo>
                    <a:lnTo>
                      <a:pt x="21" y="327"/>
                    </a:lnTo>
                    <a:lnTo>
                      <a:pt x="23" y="329"/>
                    </a:lnTo>
                    <a:lnTo>
                      <a:pt x="23" y="332"/>
                    </a:lnTo>
                    <a:lnTo>
                      <a:pt x="31" y="336"/>
                    </a:lnTo>
                    <a:lnTo>
                      <a:pt x="38" y="332"/>
                    </a:lnTo>
                    <a:lnTo>
                      <a:pt x="59" y="336"/>
                    </a:lnTo>
                    <a:lnTo>
                      <a:pt x="61" y="394"/>
                    </a:lnTo>
                    <a:lnTo>
                      <a:pt x="172" y="391"/>
                    </a:lnTo>
                    <a:lnTo>
                      <a:pt x="318" y="383"/>
                    </a:lnTo>
                    <a:lnTo>
                      <a:pt x="318" y="374"/>
                    </a:lnTo>
                    <a:lnTo>
                      <a:pt x="316" y="368"/>
                    </a:lnTo>
                    <a:lnTo>
                      <a:pt x="324" y="368"/>
                    </a:lnTo>
                    <a:lnTo>
                      <a:pt x="324" y="366"/>
                    </a:lnTo>
                    <a:lnTo>
                      <a:pt x="322" y="355"/>
                    </a:lnTo>
                    <a:lnTo>
                      <a:pt x="320" y="353"/>
                    </a:lnTo>
                    <a:lnTo>
                      <a:pt x="318" y="346"/>
                    </a:lnTo>
                    <a:lnTo>
                      <a:pt x="320" y="340"/>
                    </a:lnTo>
                    <a:lnTo>
                      <a:pt x="320" y="340"/>
                    </a:lnTo>
                    <a:lnTo>
                      <a:pt x="313" y="338"/>
                    </a:lnTo>
                    <a:lnTo>
                      <a:pt x="320" y="334"/>
                    </a:lnTo>
                    <a:lnTo>
                      <a:pt x="314" y="329"/>
                    </a:lnTo>
                    <a:lnTo>
                      <a:pt x="309" y="334"/>
                    </a:lnTo>
                    <a:lnTo>
                      <a:pt x="313" y="329"/>
                    </a:lnTo>
                    <a:lnTo>
                      <a:pt x="309" y="321"/>
                    </a:lnTo>
                    <a:lnTo>
                      <a:pt x="314" y="317"/>
                    </a:lnTo>
                    <a:lnTo>
                      <a:pt x="309" y="310"/>
                    </a:lnTo>
                    <a:lnTo>
                      <a:pt x="314" y="306"/>
                    </a:lnTo>
                    <a:lnTo>
                      <a:pt x="316" y="310"/>
                    </a:lnTo>
                    <a:lnTo>
                      <a:pt x="322" y="306"/>
                    </a:lnTo>
                    <a:lnTo>
                      <a:pt x="314" y="302"/>
                    </a:lnTo>
                    <a:lnTo>
                      <a:pt x="314" y="299"/>
                    </a:lnTo>
                    <a:lnTo>
                      <a:pt x="322" y="299"/>
                    </a:lnTo>
                    <a:lnTo>
                      <a:pt x="324" y="295"/>
                    </a:lnTo>
                    <a:lnTo>
                      <a:pt x="322" y="287"/>
                    </a:lnTo>
                    <a:lnTo>
                      <a:pt x="324" y="280"/>
                    </a:lnTo>
                    <a:lnTo>
                      <a:pt x="320" y="276"/>
                    </a:lnTo>
                    <a:lnTo>
                      <a:pt x="337" y="270"/>
                    </a:lnTo>
                    <a:lnTo>
                      <a:pt x="333" y="263"/>
                    </a:lnTo>
                    <a:lnTo>
                      <a:pt x="333" y="255"/>
                    </a:lnTo>
                    <a:lnTo>
                      <a:pt x="335" y="253"/>
                    </a:lnTo>
                    <a:lnTo>
                      <a:pt x="331" y="250"/>
                    </a:lnTo>
                    <a:lnTo>
                      <a:pt x="339" y="252"/>
                    </a:lnTo>
                    <a:lnTo>
                      <a:pt x="339" y="248"/>
                    </a:lnTo>
                    <a:lnTo>
                      <a:pt x="346" y="240"/>
                    </a:lnTo>
                    <a:lnTo>
                      <a:pt x="344" y="233"/>
                    </a:lnTo>
                    <a:lnTo>
                      <a:pt x="352" y="233"/>
                    </a:lnTo>
                    <a:lnTo>
                      <a:pt x="356" y="231"/>
                    </a:lnTo>
                    <a:lnTo>
                      <a:pt x="361" y="225"/>
                    </a:lnTo>
                    <a:lnTo>
                      <a:pt x="360" y="220"/>
                    </a:lnTo>
                    <a:lnTo>
                      <a:pt x="363" y="210"/>
                    </a:lnTo>
                    <a:lnTo>
                      <a:pt x="360" y="206"/>
                    </a:lnTo>
                    <a:lnTo>
                      <a:pt x="360" y="197"/>
                    </a:lnTo>
                    <a:lnTo>
                      <a:pt x="361" y="203"/>
                    </a:lnTo>
                    <a:lnTo>
                      <a:pt x="369" y="201"/>
                    </a:lnTo>
                    <a:lnTo>
                      <a:pt x="361" y="195"/>
                    </a:lnTo>
                    <a:lnTo>
                      <a:pt x="361" y="186"/>
                    </a:lnTo>
                    <a:lnTo>
                      <a:pt x="363" y="193"/>
                    </a:lnTo>
                    <a:lnTo>
                      <a:pt x="369" y="193"/>
                    </a:lnTo>
                    <a:lnTo>
                      <a:pt x="367" y="178"/>
                    </a:lnTo>
                    <a:lnTo>
                      <a:pt x="371" y="182"/>
                    </a:lnTo>
                    <a:lnTo>
                      <a:pt x="378" y="178"/>
                    </a:lnTo>
                    <a:lnTo>
                      <a:pt x="384" y="173"/>
                    </a:lnTo>
                    <a:lnTo>
                      <a:pt x="382" y="165"/>
                    </a:lnTo>
                    <a:lnTo>
                      <a:pt x="380" y="163"/>
                    </a:lnTo>
                    <a:lnTo>
                      <a:pt x="380" y="161"/>
                    </a:lnTo>
                    <a:lnTo>
                      <a:pt x="388" y="15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3389116" y="3081761"/>
                <a:ext cx="464013" cy="372361"/>
                <a:chOff x="3389116" y="3081761"/>
                <a:chExt cx="464013" cy="372361"/>
              </a:xfrm>
              <a:grpFill/>
            </p:grpSpPr>
            <p:sp>
              <p:nvSpPr>
                <p:cNvPr id="263" name="Freeform 45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46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47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48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71"/>
                <p:cNvSpPr>
                  <a:spLocks/>
                </p:cNvSpPr>
                <p:nvPr/>
              </p:nvSpPr>
              <p:spPr bwMode="auto">
                <a:xfrm>
                  <a:off x="3389116" y="3081761"/>
                  <a:ext cx="464013" cy="372361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" name="Freeform 72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Freeform 73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Freeform 74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Freeform 75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Freeform 76"/>
              <p:cNvSpPr>
                <a:spLocks/>
              </p:cNvSpPr>
              <p:nvPr/>
            </p:nvSpPr>
            <p:spPr bwMode="auto">
              <a:xfrm>
                <a:off x="3681166" y="1643765"/>
                <a:ext cx="47074" cy="366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Freeform 78"/>
              <p:cNvSpPr>
                <a:spLocks/>
              </p:cNvSpPr>
              <p:nvPr/>
            </p:nvSpPr>
            <p:spPr bwMode="auto">
              <a:xfrm>
                <a:off x="3728240" y="1704808"/>
                <a:ext cx="59563" cy="47962"/>
              </a:xfrm>
              <a:custGeom>
                <a:avLst/>
                <a:gdLst>
                  <a:gd name="T0" fmla="*/ 2 w 62"/>
                  <a:gd name="T1" fmla="*/ 41 h 55"/>
                  <a:gd name="T2" fmla="*/ 15 w 62"/>
                  <a:gd name="T3" fmla="*/ 41 h 55"/>
                  <a:gd name="T4" fmla="*/ 15 w 62"/>
                  <a:gd name="T5" fmla="*/ 34 h 55"/>
                  <a:gd name="T6" fmla="*/ 15 w 62"/>
                  <a:gd name="T7" fmla="*/ 41 h 55"/>
                  <a:gd name="T8" fmla="*/ 9 w 62"/>
                  <a:gd name="T9" fmla="*/ 49 h 55"/>
                  <a:gd name="T10" fmla="*/ 17 w 62"/>
                  <a:gd name="T11" fmla="*/ 55 h 55"/>
                  <a:gd name="T12" fmla="*/ 26 w 62"/>
                  <a:gd name="T13" fmla="*/ 36 h 55"/>
                  <a:gd name="T14" fmla="*/ 38 w 62"/>
                  <a:gd name="T15" fmla="*/ 23 h 55"/>
                  <a:gd name="T16" fmla="*/ 45 w 62"/>
                  <a:gd name="T17" fmla="*/ 17 h 55"/>
                  <a:gd name="T18" fmla="*/ 47 w 62"/>
                  <a:gd name="T19" fmla="*/ 9 h 55"/>
                  <a:gd name="T20" fmla="*/ 56 w 62"/>
                  <a:gd name="T21" fmla="*/ 9 h 55"/>
                  <a:gd name="T22" fmla="*/ 62 w 62"/>
                  <a:gd name="T23" fmla="*/ 4 h 55"/>
                  <a:gd name="T24" fmla="*/ 56 w 62"/>
                  <a:gd name="T25" fmla="*/ 0 h 55"/>
                  <a:gd name="T26" fmla="*/ 41 w 62"/>
                  <a:gd name="T27" fmla="*/ 0 h 55"/>
                  <a:gd name="T28" fmla="*/ 26 w 62"/>
                  <a:gd name="T29" fmla="*/ 6 h 55"/>
                  <a:gd name="T30" fmla="*/ 13 w 62"/>
                  <a:gd name="T31" fmla="*/ 13 h 55"/>
                  <a:gd name="T32" fmla="*/ 4 w 62"/>
                  <a:gd name="T33" fmla="*/ 28 h 55"/>
                  <a:gd name="T34" fmla="*/ 0 w 62"/>
                  <a:gd name="T35" fmla="*/ 34 h 55"/>
                  <a:gd name="T36" fmla="*/ 2 w 62"/>
                  <a:gd name="T3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55">
                    <a:moveTo>
                      <a:pt x="2" y="41"/>
                    </a:moveTo>
                    <a:lnTo>
                      <a:pt x="15" y="41"/>
                    </a:lnTo>
                    <a:lnTo>
                      <a:pt x="15" y="34"/>
                    </a:lnTo>
                    <a:lnTo>
                      <a:pt x="15" y="41"/>
                    </a:lnTo>
                    <a:lnTo>
                      <a:pt x="9" y="49"/>
                    </a:lnTo>
                    <a:lnTo>
                      <a:pt x="17" y="55"/>
                    </a:lnTo>
                    <a:lnTo>
                      <a:pt x="26" y="36"/>
                    </a:lnTo>
                    <a:lnTo>
                      <a:pt x="38" y="23"/>
                    </a:lnTo>
                    <a:lnTo>
                      <a:pt x="45" y="17"/>
                    </a:lnTo>
                    <a:lnTo>
                      <a:pt x="47" y="9"/>
                    </a:lnTo>
                    <a:lnTo>
                      <a:pt x="56" y="9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41" y="0"/>
                    </a:lnTo>
                    <a:lnTo>
                      <a:pt x="26" y="6"/>
                    </a:lnTo>
                    <a:lnTo>
                      <a:pt x="13" y="13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2" y="41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Freeform 80"/>
              <p:cNvSpPr>
                <a:spLocks/>
              </p:cNvSpPr>
              <p:nvPr/>
            </p:nvSpPr>
            <p:spPr bwMode="auto">
              <a:xfrm>
                <a:off x="3432347" y="1766723"/>
                <a:ext cx="409254" cy="416835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Freeform 81"/>
              <p:cNvSpPr>
                <a:spLocks/>
              </p:cNvSpPr>
              <p:nvPr/>
            </p:nvSpPr>
            <p:spPr bwMode="auto">
              <a:xfrm>
                <a:off x="3563962" y="2170478"/>
                <a:ext cx="326635" cy="525841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3605271" y="2876831"/>
                <a:ext cx="293010" cy="472646"/>
                <a:chOff x="3605271" y="2876831"/>
                <a:chExt cx="293010" cy="472646"/>
              </a:xfrm>
              <a:grpFill/>
            </p:grpSpPr>
            <p:sp>
              <p:nvSpPr>
                <p:cNvPr id="258" name="Freeform 49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50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51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52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83"/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1" name="Freeform 84"/>
              <p:cNvSpPr>
                <a:spLocks/>
              </p:cNvSpPr>
              <p:nvPr/>
            </p:nvSpPr>
            <p:spPr bwMode="auto">
              <a:xfrm>
                <a:off x="3695576" y="2665797"/>
                <a:ext cx="693618" cy="224114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Freeform 85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Freeform 86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Freeform 87"/>
              <p:cNvSpPr>
                <a:spLocks/>
              </p:cNvSpPr>
              <p:nvPr/>
            </p:nvSpPr>
            <p:spPr bwMode="auto">
              <a:xfrm>
                <a:off x="3757060" y="2460868"/>
                <a:ext cx="592746" cy="283413"/>
              </a:xfrm>
              <a:custGeom>
                <a:avLst/>
                <a:gdLst>
                  <a:gd name="T0" fmla="*/ 568 w 617"/>
                  <a:gd name="T1" fmla="*/ 103 h 325"/>
                  <a:gd name="T2" fmla="*/ 555 w 617"/>
                  <a:gd name="T3" fmla="*/ 67 h 325"/>
                  <a:gd name="T4" fmla="*/ 551 w 617"/>
                  <a:gd name="T5" fmla="*/ 52 h 325"/>
                  <a:gd name="T6" fmla="*/ 532 w 617"/>
                  <a:gd name="T7" fmla="*/ 39 h 325"/>
                  <a:gd name="T8" fmla="*/ 513 w 617"/>
                  <a:gd name="T9" fmla="*/ 24 h 325"/>
                  <a:gd name="T10" fmla="*/ 495 w 617"/>
                  <a:gd name="T11" fmla="*/ 37 h 325"/>
                  <a:gd name="T12" fmla="*/ 472 w 617"/>
                  <a:gd name="T13" fmla="*/ 34 h 325"/>
                  <a:gd name="T14" fmla="*/ 455 w 617"/>
                  <a:gd name="T15" fmla="*/ 41 h 325"/>
                  <a:gd name="T16" fmla="*/ 423 w 617"/>
                  <a:gd name="T17" fmla="*/ 32 h 325"/>
                  <a:gd name="T18" fmla="*/ 401 w 617"/>
                  <a:gd name="T19" fmla="*/ 9 h 325"/>
                  <a:gd name="T20" fmla="*/ 367 w 617"/>
                  <a:gd name="T21" fmla="*/ 0 h 325"/>
                  <a:gd name="T22" fmla="*/ 357 w 617"/>
                  <a:gd name="T23" fmla="*/ 17 h 325"/>
                  <a:gd name="T24" fmla="*/ 361 w 617"/>
                  <a:gd name="T25" fmla="*/ 37 h 325"/>
                  <a:gd name="T26" fmla="*/ 325 w 617"/>
                  <a:gd name="T27" fmla="*/ 47 h 325"/>
                  <a:gd name="T28" fmla="*/ 312 w 617"/>
                  <a:gd name="T29" fmla="*/ 58 h 325"/>
                  <a:gd name="T30" fmla="*/ 308 w 617"/>
                  <a:gd name="T31" fmla="*/ 81 h 325"/>
                  <a:gd name="T32" fmla="*/ 291 w 617"/>
                  <a:gd name="T33" fmla="*/ 103 h 325"/>
                  <a:gd name="T34" fmla="*/ 280 w 617"/>
                  <a:gd name="T35" fmla="*/ 124 h 325"/>
                  <a:gd name="T36" fmla="*/ 260 w 617"/>
                  <a:gd name="T37" fmla="*/ 133 h 325"/>
                  <a:gd name="T38" fmla="*/ 239 w 617"/>
                  <a:gd name="T39" fmla="*/ 118 h 325"/>
                  <a:gd name="T40" fmla="*/ 229 w 617"/>
                  <a:gd name="T41" fmla="*/ 135 h 325"/>
                  <a:gd name="T42" fmla="*/ 224 w 617"/>
                  <a:gd name="T43" fmla="*/ 156 h 325"/>
                  <a:gd name="T44" fmla="*/ 205 w 617"/>
                  <a:gd name="T45" fmla="*/ 143 h 325"/>
                  <a:gd name="T46" fmla="*/ 188 w 617"/>
                  <a:gd name="T47" fmla="*/ 158 h 325"/>
                  <a:gd name="T48" fmla="*/ 177 w 617"/>
                  <a:gd name="T49" fmla="*/ 161 h 325"/>
                  <a:gd name="T50" fmla="*/ 139 w 617"/>
                  <a:gd name="T51" fmla="*/ 158 h 325"/>
                  <a:gd name="T52" fmla="*/ 134 w 617"/>
                  <a:gd name="T53" fmla="*/ 159 h 325"/>
                  <a:gd name="T54" fmla="*/ 117 w 617"/>
                  <a:gd name="T55" fmla="*/ 169 h 325"/>
                  <a:gd name="T56" fmla="*/ 105 w 617"/>
                  <a:gd name="T57" fmla="*/ 176 h 325"/>
                  <a:gd name="T58" fmla="*/ 100 w 617"/>
                  <a:gd name="T59" fmla="*/ 197 h 325"/>
                  <a:gd name="T60" fmla="*/ 87 w 617"/>
                  <a:gd name="T61" fmla="*/ 214 h 325"/>
                  <a:gd name="T62" fmla="*/ 70 w 617"/>
                  <a:gd name="T63" fmla="*/ 229 h 325"/>
                  <a:gd name="T64" fmla="*/ 79 w 617"/>
                  <a:gd name="T65" fmla="*/ 248 h 325"/>
                  <a:gd name="T66" fmla="*/ 62 w 617"/>
                  <a:gd name="T67" fmla="*/ 252 h 325"/>
                  <a:gd name="T68" fmla="*/ 34 w 617"/>
                  <a:gd name="T69" fmla="*/ 244 h 325"/>
                  <a:gd name="T70" fmla="*/ 17 w 617"/>
                  <a:gd name="T71" fmla="*/ 267 h 325"/>
                  <a:gd name="T72" fmla="*/ 21 w 617"/>
                  <a:gd name="T73" fmla="*/ 284 h 325"/>
                  <a:gd name="T74" fmla="*/ 21 w 617"/>
                  <a:gd name="T75" fmla="*/ 306 h 325"/>
                  <a:gd name="T76" fmla="*/ 2 w 617"/>
                  <a:gd name="T77" fmla="*/ 315 h 325"/>
                  <a:gd name="T78" fmla="*/ 119 w 617"/>
                  <a:gd name="T79" fmla="*/ 308 h 325"/>
                  <a:gd name="T80" fmla="*/ 135 w 617"/>
                  <a:gd name="T81" fmla="*/ 297 h 325"/>
                  <a:gd name="T82" fmla="*/ 250 w 617"/>
                  <a:gd name="T83" fmla="*/ 284 h 325"/>
                  <a:gd name="T84" fmla="*/ 357 w 617"/>
                  <a:gd name="T85" fmla="*/ 274 h 325"/>
                  <a:gd name="T86" fmla="*/ 449 w 617"/>
                  <a:gd name="T87" fmla="*/ 265 h 325"/>
                  <a:gd name="T88" fmla="*/ 502 w 617"/>
                  <a:gd name="T89" fmla="*/ 252 h 325"/>
                  <a:gd name="T90" fmla="*/ 532 w 617"/>
                  <a:gd name="T91" fmla="*/ 237 h 325"/>
                  <a:gd name="T92" fmla="*/ 547 w 617"/>
                  <a:gd name="T93" fmla="*/ 221 h 325"/>
                  <a:gd name="T94" fmla="*/ 562 w 617"/>
                  <a:gd name="T95" fmla="*/ 203 h 325"/>
                  <a:gd name="T96" fmla="*/ 590 w 617"/>
                  <a:gd name="T97" fmla="*/ 171 h 325"/>
                  <a:gd name="T98" fmla="*/ 588 w 617"/>
                  <a:gd name="T99" fmla="*/ 1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17" h="325">
                    <a:moveTo>
                      <a:pt x="588" y="128"/>
                    </a:moveTo>
                    <a:lnTo>
                      <a:pt x="575" y="109"/>
                    </a:lnTo>
                    <a:lnTo>
                      <a:pt x="568" y="103"/>
                    </a:lnTo>
                    <a:lnTo>
                      <a:pt x="566" y="96"/>
                    </a:lnTo>
                    <a:lnTo>
                      <a:pt x="551" y="81"/>
                    </a:lnTo>
                    <a:lnTo>
                      <a:pt x="555" y="67"/>
                    </a:lnTo>
                    <a:lnTo>
                      <a:pt x="555" y="60"/>
                    </a:lnTo>
                    <a:lnTo>
                      <a:pt x="551" y="58"/>
                    </a:lnTo>
                    <a:lnTo>
                      <a:pt x="551" y="52"/>
                    </a:lnTo>
                    <a:lnTo>
                      <a:pt x="545" y="47"/>
                    </a:lnTo>
                    <a:lnTo>
                      <a:pt x="540" y="39"/>
                    </a:lnTo>
                    <a:lnTo>
                      <a:pt x="532" y="39"/>
                    </a:lnTo>
                    <a:lnTo>
                      <a:pt x="526" y="34"/>
                    </a:lnTo>
                    <a:lnTo>
                      <a:pt x="521" y="20"/>
                    </a:lnTo>
                    <a:lnTo>
                      <a:pt x="513" y="24"/>
                    </a:lnTo>
                    <a:lnTo>
                      <a:pt x="506" y="32"/>
                    </a:lnTo>
                    <a:lnTo>
                      <a:pt x="502" y="37"/>
                    </a:lnTo>
                    <a:lnTo>
                      <a:pt x="495" y="37"/>
                    </a:lnTo>
                    <a:lnTo>
                      <a:pt x="489" y="41"/>
                    </a:lnTo>
                    <a:lnTo>
                      <a:pt x="481" y="35"/>
                    </a:lnTo>
                    <a:lnTo>
                      <a:pt x="472" y="34"/>
                    </a:lnTo>
                    <a:lnTo>
                      <a:pt x="466" y="35"/>
                    </a:lnTo>
                    <a:lnTo>
                      <a:pt x="461" y="41"/>
                    </a:lnTo>
                    <a:lnTo>
                      <a:pt x="455" y="41"/>
                    </a:lnTo>
                    <a:lnTo>
                      <a:pt x="440" y="32"/>
                    </a:lnTo>
                    <a:lnTo>
                      <a:pt x="436" y="30"/>
                    </a:lnTo>
                    <a:lnTo>
                      <a:pt x="423" y="32"/>
                    </a:lnTo>
                    <a:lnTo>
                      <a:pt x="416" y="30"/>
                    </a:lnTo>
                    <a:lnTo>
                      <a:pt x="404" y="17"/>
                    </a:lnTo>
                    <a:lnTo>
                      <a:pt x="401" y="9"/>
                    </a:lnTo>
                    <a:lnTo>
                      <a:pt x="384" y="2"/>
                    </a:lnTo>
                    <a:lnTo>
                      <a:pt x="372" y="5"/>
                    </a:lnTo>
                    <a:lnTo>
                      <a:pt x="367" y="0"/>
                    </a:lnTo>
                    <a:lnTo>
                      <a:pt x="357" y="5"/>
                    </a:lnTo>
                    <a:lnTo>
                      <a:pt x="354" y="9"/>
                    </a:lnTo>
                    <a:lnTo>
                      <a:pt x="357" y="17"/>
                    </a:lnTo>
                    <a:lnTo>
                      <a:pt x="355" y="24"/>
                    </a:lnTo>
                    <a:lnTo>
                      <a:pt x="363" y="32"/>
                    </a:lnTo>
                    <a:lnTo>
                      <a:pt x="361" y="37"/>
                    </a:lnTo>
                    <a:lnTo>
                      <a:pt x="346" y="41"/>
                    </a:lnTo>
                    <a:lnTo>
                      <a:pt x="333" y="52"/>
                    </a:lnTo>
                    <a:lnTo>
                      <a:pt x="325" y="47"/>
                    </a:lnTo>
                    <a:lnTo>
                      <a:pt x="318" y="50"/>
                    </a:lnTo>
                    <a:lnTo>
                      <a:pt x="312" y="50"/>
                    </a:lnTo>
                    <a:lnTo>
                      <a:pt x="312" y="58"/>
                    </a:lnTo>
                    <a:lnTo>
                      <a:pt x="316" y="65"/>
                    </a:lnTo>
                    <a:lnTo>
                      <a:pt x="312" y="73"/>
                    </a:lnTo>
                    <a:lnTo>
                      <a:pt x="308" y="81"/>
                    </a:lnTo>
                    <a:lnTo>
                      <a:pt x="301" y="84"/>
                    </a:lnTo>
                    <a:lnTo>
                      <a:pt x="299" y="97"/>
                    </a:lnTo>
                    <a:lnTo>
                      <a:pt x="291" y="103"/>
                    </a:lnTo>
                    <a:lnTo>
                      <a:pt x="284" y="103"/>
                    </a:lnTo>
                    <a:lnTo>
                      <a:pt x="280" y="116"/>
                    </a:lnTo>
                    <a:lnTo>
                      <a:pt x="280" y="124"/>
                    </a:lnTo>
                    <a:lnTo>
                      <a:pt x="278" y="131"/>
                    </a:lnTo>
                    <a:lnTo>
                      <a:pt x="273" y="135"/>
                    </a:lnTo>
                    <a:lnTo>
                      <a:pt x="260" y="133"/>
                    </a:lnTo>
                    <a:lnTo>
                      <a:pt x="252" y="131"/>
                    </a:lnTo>
                    <a:lnTo>
                      <a:pt x="246" y="120"/>
                    </a:lnTo>
                    <a:lnTo>
                      <a:pt x="239" y="118"/>
                    </a:lnTo>
                    <a:lnTo>
                      <a:pt x="243" y="124"/>
                    </a:lnTo>
                    <a:lnTo>
                      <a:pt x="235" y="129"/>
                    </a:lnTo>
                    <a:lnTo>
                      <a:pt x="229" y="135"/>
                    </a:lnTo>
                    <a:lnTo>
                      <a:pt x="231" y="143"/>
                    </a:lnTo>
                    <a:lnTo>
                      <a:pt x="226" y="150"/>
                    </a:lnTo>
                    <a:lnTo>
                      <a:pt x="224" y="156"/>
                    </a:lnTo>
                    <a:lnTo>
                      <a:pt x="216" y="152"/>
                    </a:lnTo>
                    <a:lnTo>
                      <a:pt x="211" y="150"/>
                    </a:lnTo>
                    <a:lnTo>
                      <a:pt x="205" y="143"/>
                    </a:lnTo>
                    <a:lnTo>
                      <a:pt x="199" y="148"/>
                    </a:lnTo>
                    <a:lnTo>
                      <a:pt x="192" y="152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84" y="167"/>
                    </a:lnTo>
                    <a:lnTo>
                      <a:pt x="177" y="161"/>
                    </a:lnTo>
                    <a:lnTo>
                      <a:pt x="156" y="154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43" y="165"/>
                    </a:lnTo>
                    <a:lnTo>
                      <a:pt x="135" y="167"/>
                    </a:lnTo>
                    <a:lnTo>
                      <a:pt x="134" y="159"/>
                    </a:lnTo>
                    <a:lnTo>
                      <a:pt x="128" y="163"/>
                    </a:lnTo>
                    <a:lnTo>
                      <a:pt x="113" y="161"/>
                    </a:lnTo>
                    <a:lnTo>
                      <a:pt x="117" y="169"/>
                    </a:lnTo>
                    <a:lnTo>
                      <a:pt x="113" y="175"/>
                    </a:lnTo>
                    <a:lnTo>
                      <a:pt x="105" y="175"/>
                    </a:lnTo>
                    <a:lnTo>
                      <a:pt x="105" y="176"/>
                    </a:lnTo>
                    <a:lnTo>
                      <a:pt x="102" y="184"/>
                    </a:lnTo>
                    <a:lnTo>
                      <a:pt x="98" y="190"/>
                    </a:lnTo>
                    <a:lnTo>
                      <a:pt x="100" y="197"/>
                    </a:lnTo>
                    <a:lnTo>
                      <a:pt x="104" y="205"/>
                    </a:lnTo>
                    <a:lnTo>
                      <a:pt x="100" y="210"/>
                    </a:lnTo>
                    <a:lnTo>
                      <a:pt x="87" y="214"/>
                    </a:lnTo>
                    <a:lnTo>
                      <a:pt x="79" y="220"/>
                    </a:lnTo>
                    <a:lnTo>
                      <a:pt x="73" y="221"/>
                    </a:lnTo>
                    <a:lnTo>
                      <a:pt x="70" y="229"/>
                    </a:lnTo>
                    <a:lnTo>
                      <a:pt x="72" y="235"/>
                    </a:lnTo>
                    <a:lnTo>
                      <a:pt x="77" y="242"/>
                    </a:lnTo>
                    <a:lnTo>
                      <a:pt x="79" y="248"/>
                    </a:lnTo>
                    <a:lnTo>
                      <a:pt x="73" y="257"/>
                    </a:lnTo>
                    <a:lnTo>
                      <a:pt x="68" y="255"/>
                    </a:lnTo>
                    <a:lnTo>
                      <a:pt x="62" y="252"/>
                    </a:lnTo>
                    <a:lnTo>
                      <a:pt x="49" y="248"/>
                    </a:lnTo>
                    <a:lnTo>
                      <a:pt x="41" y="244"/>
                    </a:lnTo>
                    <a:lnTo>
                      <a:pt x="34" y="244"/>
                    </a:lnTo>
                    <a:lnTo>
                      <a:pt x="28" y="246"/>
                    </a:lnTo>
                    <a:lnTo>
                      <a:pt x="17" y="259"/>
                    </a:lnTo>
                    <a:lnTo>
                      <a:pt x="17" y="267"/>
                    </a:lnTo>
                    <a:lnTo>
                      <a:pt x="21" y="270"/>
                    </a:lnTo>
                    <a:lnTo>
                      <a:pt x="23" y="276"/>
                    </a:lnTo>
                    <a:lnTo>
                      <a:pt x="21" y="284"/>
                    </a:lnTo>
                    <a:lnTo>
                      <a:pt x="23" y="293"/>
                    </a:lnTo>
                    <a:lnTo>
                      <a:pt x="17" y="299"/>
                    </a:lnTo>
                    <a:lnTo>
                      <a:pt x="21" y="306"/>
                    </a:lnTo>
                    <a:lnTo>
                      <a:pt x="17" y="315"/>
                    </a:lnTo>
                    <a:lnTo>
                      <a:pt x="10" y="314"/>
                    </a:lnTo>
                    <a:lnTo>
                      <a:pt x="2" y="315"/>
                    </a:lnTo>
                    <a:lnTo>
                      <a:pt x="0" y="325"/>
                    </a:lnTo>
                    <a:lnTo>
                      <a:pt x="119" y="315"/>
                    </a:lnTo>
                    <a:lnTo>
                      <a:pt x="119" y="308"/>
                    </a:lnTo>
                    <a:lnTo>
                      <a:pt x="113" y="295"/>
                    </a:lnTo>
                    <a:lnTo>
                      <a:pt x="128" y="295"/>
                    </a:lnTo>
                    <a:lnTo>
                      <a:pt x="135" y="297"/>
                    </a:lnTo>
                    <a:lnTo>
                      <a:pt x="171" y="293"/>
                    </a:lnTo>
                    <a:lnTo>
                      <a:pt x="207" y="289"/>
                    </a:lnTo>
                    <a:lnTo>
                      <a:pt x="250" y="284"/>
                    </a:lnTo>
                    <a:lnTo>
                      <a:pt x="291" y="282"/>
                    </a:lnTo>
                    <a:lnTo>
                      <a:pt x="333" y="278"/>
                    </a:lnTo>
                    <a:lnTo>
                      <a:pt x="357" y="274"/>
                    </a:lnTo>
                    <a:lnTo>
                      <a:pt x="395" y="272"/>
                    </a:lnTo>
                    <a:lnTo>
                      <a:pt x="423" y="268"/>
                    </a:lnTo>
                    <a:lnTo>
                      <a:pt x="449" y="265"/>
                    </a:lnTo>
                    <a:lnTo>
                      <a:pt x="479" y="263"/>
                    </a:lnTo>
                    <a:lnTo>
                      <a:pt x="489" y="259"/>
                    </a:lnTo>
                    <a:lnTo>
                      <a:pt x="502" y="252"/>
                    </a:lnTo>
                    <a:lnTo>
                      <a:pt x="510" y="250"/>
                    </a:lnTo>
                    <a:lnTo>
                      <a:pt x="517" y="244"/>
                    </a:lnTo>
                    <a:lnTo>
                      <a:pt x="532" y="237"/>
                    </a:lnTo>
                    <a:lnTo>
                      <a:pt x="534" y="231"/>
                    </a:lnTo>
                    <a:lnTo>
                      <a:pt x="542" y="225"/>
                    </a:lnTo>
                    <a:lnTo>
                      <a:pt x="547" y="221"/>
                    </a:lnTo>
                    <a:lnTo>
                      <a:pt x="553" y="214"/>
                    </a:lnTo>
                    <a:lnTo>
                      <a:pt x="553" y="208"/>
                    </a:lnTo>
                    <a:lnTo>
                      <a:pt x="562" y="203"/>
                    </a:lnTo>
                    <a:lnTo>
                      <a:pt x="562" y="195"/>
                    </a:lnTo>
                    <a:lnTo>
                      <a:pt x="566" y="188"/>
                    </a:lnTo>
                    <a:lnTo>
                      <a:pt x="590" y="171"/>
                    </a:lnTo>
                    <a:lnTo>
                      <a:pt x="617" y="139"/>
                    </a:lnTo>
                    <a:lnTo>
                      <a:pt x="604" y="139"/>
                    </a:lnTo>
                    <a:lnTo>
                      <a:pt x="588" y="12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Freeform 88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Freeform 89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Freeform 90"/>
              <p:cNvSpPr>
                <a:spLocks/>
              </p:cNvSpPr>
              <p:nvPr/>
            </p:nvSpPr>
            <p:spPr bwMode="auto">
              <a:xfrm>
                <a:off x="3957845" y="1848695"/>
                <a:ext cx="6725" cy="14825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Freeform 92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Freeform 93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94"/>
              <p:cNvSpPr>
                <a:spLocks/>
              </p:cNvSpPr>
              <p:nvPr/>
            </p:nvSpPr>
            <p:spPr bwMode="auto">
              <a:xfrm>
                <a:off x="3853129" y="2216696"/>
                <a:ext cx="252661" cy="396779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41" name="Group 140"/>
              <p:cNvGrpSpPr/>
              <p:nvPr/>
            </p:nvGrpSpPr>
            <p:grpSpPr>
              <a:xfrm>
                <a:off x="3605271" y="1643765"/>
                <a:ext cx="623488" cy="586883"/>
                <a:chOff x="3605271" y="1643765"/>
                <a:chExt cx="623488" cy="586883"/>
              </a:xfrm>
              <a:grpFill/>
            </p:grpSpPr>
            <p:sp>
              <p:nvSpPr>
                <p:cNvPr id="253" name="Freeform 77"/>
                <p:cNvSpPr>
                  <a:spLocks/>
                </p:cNvSpPr>
                <p:nvPr/>
              </p:nvSpPr>
              <p:spPr bwMode="auto">
                <a:xfrm>
                  <a:off x="3681166" y="1643765"/>
                  <a:ext cx="47074" cy="36626"/>
                </a:xfrm>
                <a:custGeom>
                  <a:avLst/>
                  <a:gdLst>
                    <a:gd name="T0" fmla="*/ 10 w 49"/>
                    <a:gd name="T1" fmla="*/ 38 h 42"/>
                    <a:gd name="T2" fmla="*/ 15 w 49"/>
                    <a:gd name="T3" fmla="*/ 32 h 42"/>
                    <a:gd name="T4" fmla="*/ 19 w 49"/>
                    <a:gd name="T5" fmla="*/ 27 h 42"/>
                    <a:gd name="T6" fmla="*/ 34 w 49"/>
                    <a:gd name="T7" fmla="*/ 21 h 42"/>
                    <a:gd name="T8" fmla="*/ 40 w 49"/>
                    <a:gd name="T9" fmla="*/ 15 h 42"/>
                    <a:gd name="T10" fmla="*/ 43 w 49"/>
                    <a:gd name="T11" fmla="*/ 8 h 42"/>
                    <a:gd name="T12" fmla="*/ 49 w 49"/>
                    <a:gd name="T13" fmla="*/ 2 h 42"/>
                    <a:gd name="T14" fmla="*/ 47 w 49"/>
                    <a:gd name="T15" fmla="*/ 0 h 42"/>
                    <a:gd name="T16" fmla="*/ 40 w 49"/>
                    <a:gd name="T17" fmla="*/ 4 h 42"/>
                    <a:gd name="T18" fmla="*/ 28 w 49"/>
                    <a:gd name="T19" fmla="*/ 14 h 42"/>
                    <a:gd name="T20" fmla="*/ 13 w 49"/>
                    <a:gd name="T21" fmla="*/ 21 h 42"/>
                    <a:gd name="T22" fmla="*/ 0 w 49"/>
                    <a:gd name="T23" fmla="*/ 31 h 42"/>
                    <a:gd name="T24" fmla="*/ 0 w 49"/>
                    <a:gd name="T25" fmla="*/ 34 h 42"/>
                    <a:gd name="T26" fmla="*/ 2 w 49"/>
                    <a:gd name="T27" fmla="*/ 42 h 42"/>
                    <a:gd name="T28" fmla="*/ 10 w 49"/>
                    <a:gd name="T29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42">
                      <a:moveTo>
                        <a:pt x="10" y="38"/>
                      </a:move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34" y="21"/>
                      </a:lnTo>
                      <a:lnTo>
                        <a:pt x="40" y="15"/>
                      </a:lnTo>
                      <a:lnTo>
                        <a:pt x="43" y="8"/>
                      </a:lnTo>
                      <a:lnTo>
                        <a:pt x="49" y="2"/>
                      </a:lnTo>
                      <a:lnTo>
                        <a:pt x="47" y="0"/>
                      </a:lnTo>
                      <a:lnTo>
                        <a:pt x="40" y="4"/>
                      </a:lnTo>
                      <a:lnTo>
                        <a:pt x="28" y="14"/>
                      </a:lnTo>
                      <a:lnTo>
                        <a:pt x="13" y="21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2" y="42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3961687" y="3206462"/>
                <a:ext cx="747417" cy="577291"/>
                <a:chOff x="3961687" y="3206462"/>
                <a:chExt cx="747417" cy="577291"/>
              </a:xfrm>
              <a:grpFill/>
            </p:grpSpPr>
            <p:sp>
              <p:nvSpPr>
                <p:cNvPr id="236" name="Freeform 99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00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101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102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103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104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05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106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107"/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108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09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10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111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112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13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114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115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3872343" y="2857646"/>
                <a:ext cx="317988" cy="466542"/>
                <a:chOff x="3872343" y="2857646"/>
                <a:chExt cx="317988" cy="466542"/>
              </a:xfrm>
              <a:grpFill/>
            </p:grpSpPr>
            <p:sp>
              <p:nvSpPr>
                <p:cNvPr id="231" name="Freeform 95"/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97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98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16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117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Freeform 118"/>
              <p:cNvSpPr>
                <a:spLocks/>
              </p:cNvSpPr>
              <p:nvPr/>
            </p:nvSpPr>
            <p:spPr bwMode="auto">
              <a:xfrm>
                <a:off x="4067363" y="2150421"/>
                <a:ext cx="343927" cy="355793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119"/>
              <p:cNvSpPr>
                <a:spLocks/>
              </p:cNvSpPr>
              <p:nvPr/>
            </p:nvSpPr>
            <p:spPr bwMode="auto">
              <a:xfrm>
                <a:off x="4087538" y="2831485"/>
                <a:ext cx="447682" cy="419452"/>
              </a:xfrm>
              <a:custGeom>
                <a:avLst/>
                <a:gdLst>
                  <a:gd name="T0" fmla="*/ 436 w 466"/>
                  <a:gd name="T1" fmla="*/ 274 h 481"/>
                  <a:gd name="T2" fmla="*/ 431 w 466"/>
                  <a:gd name="T3" fmla="*/ 253 h 481"/>
                  <a:gd name="T4" fmla="*/ 412 w 466"/>
                  <a:gd name="T5" fmla="*/ 236 h 481"/>
                  <a:gd name="T6" fmla="*/ 404 w 466"/>
                  <a:gd name="T7" fmla="*/ 218 h 481"/>
                  <a:gd name="T8" fmla="*/ 391 w 466"/>
                  <a:gd name="T9" fmla="*/ 193 h 481"/>
                  <a:gd name="T10" fmla="*/ 363 w 466"/>
                  <a:gd name="T11" fmla="*/ 176 h 481"/>
                  <a:gd name="T12" fmla="*/ 355 w 466"/>
                  <a:gd name="T13" fmla="*/ 165 h 481"/>
                  <a:gd name="T14" fmla="*/ 346 w 466"/>
                  <a:gd name="T15" fmla="*/ 150 h 481"/>
                  <a:gd name="T16" fmla="*/ 323 w 466"/>
                  <a:gd name="T17" fmla="*/ 137 h 481"/>
                  <a:gd name="T18" fmla="*/ 307 w 466"/>
                  <a:gd name="T19" fmla="*/ 118 h 481"/>
                  <a:gd name="T20" fmla="*/ 261 w 466"/>
                  <a:gd name="T21" fmla="*/ 80 h 481"/>
                  <a:gd name="T22" fmla="*/ 250 w 466"/>
                  <a:gd name="T23" fmla="*/ 60 h 481"/>
                  <a:gd name="T24" fmla="*/ 218 w 466"/>
                  <a:gd name="T25" fmla="*/ 43 h 481"/>
                  <a:gd name="T26" fmla="*/ 201 w 466"/>
                  <a:gd name="T27" fmla="*/ 31 h 481"/>
                  <a:gd name="T28" fmla="*/ 218 w 466"/>
                  <a:gd name="T29" fmla="*/ 0 h 481"/>
                  <a:gd name="T30" fmla="*/ 0 w 466"/>
                  <a:gd name="T31" fmla="*/ 30 h 481"/>
                  <a:gd name="T32" fmla="*/ 66 w 466"/>
                  <a:gd name="T33" fmla="*/ 251 h 481"/>
                  <a:gd name="T34" fmla="*/ 79 w 466"/>
                  <a:gd name="T35" fmla="*/ 280 h 481"/>
                  <a:gd name="T36" fmla="*/ 92 w 466"/>
                  <a:gd name="T37" fmla="*/ 298 h 481"/>
                  <a:gd name="T38" fmla="*/ 98 w 466"/>
                  <a:gd name="T39" fmla="*/ 319 h 481"/>
                  <a:gd name="T40" fmla="*/ 88 w 466"/>
                  <a:gd name="T41" fmla="*/ 344 h 481"/>
                  <a:gd name="T42" fmla="*/ 88 w 466"/>
                  <a:gd name="T43" fmla="*/ 377 h 481"/>
                  <a:gd name="T44" fmla="*/ 94 w 466"/>
                  <a:gd name="T45" fmla="*/ 402 h 481"/>
                  <a:gd name="T46" fmla="*/ 96 w 466"/>
                  <a:gd name="T47" fmla="*/ 430 h 481"/>
                  <a:gd name="T48" fmla="*/ 107 w 466"/>
                  <a:gd name="T49" fmla="*/ 451 h 481"/>
                  <a:gd name="T50" fmla="*/ 124 w 466"/>
                  <a:gd name="T51" fmla="*/ 479 h 481"/>
                  <a:gd name="T52" fmla="*/ 372 w 466"/>
                  <a:gd name="T53" fmla="*/ 481 h 481"/>
                  <a:gd name="T54" fmla="*/ 385 w 466"/>
                  <a:gd name="T55" fmla="*/ 462 h 481"/>
                  <a:gd name="T56" fmla="*/ 380 w 466"/>
                  <a:gd name="T57" fmla="*/ 443 h 481"/>
                  <a:gd name="T58" fmla="*/ 391 w 466"/>
                  <a:gd name="T59" fmla="*/ 430 h 481"/>
                  <a:gd name="T60" fmla="*/ 423 w 466"/>
                  <a:gd name="T61" fmla="*/ 438 h 481"/>
                  <a:gd name="T62" fmla="*/ 431 w 466"/>
                  <a:gd name="T63" fmla="*/ 428 h 481"/>
                  <a:gd name="T64" fmla="*/ 431 w 466"/>
                  <a:gd name="T65" fmla="*/ 409 h 481"/>
                  <a:gd name="T66" fmla="*/ 423 w 466"/>
                  <a:gd name="T67" fmla="*/ 396 h 481"/>
                  <a:gd name="T68" fmla="*/ 423 w 466"/>
                  <a:gd name="T69" fmla="*/ 392 h 481"/>
                  <a:gd name="T70" fmla="*/ 438 w 466"/>
                  <a:gd name="T71" fmla="*/ 379 h 481"/>
                  <a:gd name="T72" fmla="*/ 427 w 466"/>
                  <a:gd name="T73" fmla="*/ 370 h 481"/>
                  <a:gd name="T74" fmla="*/ 429 w 466"/>
                  <a:gd name="T75" fmla="*/ 368 h 481"/>
                  <a:gd name="T76" fmla="*/ 440 w 466"/>
                  <a:gd name="T77" fmla="*/ 360 h 481"/>
                  <a:gd name="T78" fmla="*/ 434 w 466"/>
                  <a:gd name="T79" fmla="*/ 345 h 481"/>
                  <a:gd name="T80" fmla="*/ 444 w 466"/>
                  <a:gd name="T81" fmla="*/ 338 h 481"/>
                  <a:gd name="T82" fmla="*/ 440 w 466"/>
                  <a:gd name="T83" fmla="*/ 330 h 481"/>
                  <a:gd name="T84" fmla="*/ 451 w 466"/>
                  <a:gd name="T85" fmla="*/ 315 h 481"/>
                  <a:gd name="T86" fmla="*/ 451 w 466"/>
                  <a:gd name="T87" fmla="*/ 306 h 481"/>
                  <a:gd name="T88" fmla="*/ 464 w 466"/>
                  <a:gd name="T89" fmla="*/ 295 h 481"/>
                  <a:gd name="T90" fmla="*/ 459 w 466"/>
                  <a:gd name="T91" fmla="*/ 28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481">
                    <a:moveTo>
                      <a:pt x="455" y="283"/>
                    </a:moveTo>
                    <a:lnTo>
                      <a:pt x="442" y="282"/>
                    </a:lnTo>
                    <a:lnTo>
                      <a:pt x="436" y="274"/>
                    </a:lnTo>
                    <a:lnTo>
                      <a:pt x="436" y="268"/>
                    </a:lnTo>
                    <a:lnTo>
                      <a:pt x="436" y="261"/>
                    </a:lnTo>
                    <a:lnTo>
                      <a:pt x="431" y="253"/>
                    </a:lnTo>
                    <a:lnTo>
                      <a:pt x="427" y="248"/>
                    </a:lnTo>
                    <a:lnTo>
                      <a:pt x="423" y="240"/>
                    </a:lnTo>
                    <a:lnTo>
                      <a:pt x="412" y="236"/>
                    </a:lnTo>
                    <a:lnTo>
                      <a:pt x="406" y="231"/>
                    </a:lnTo>
                    <a:lnTo>
                      <a:pt x="404" y="223"/>
                    </a:lnTo>
                    <a:lnTo>
                      <a:pt x="404" y="218"/>
                    </a:lnTo>
                    <a:lnTo>
                      <a:pt x="401" y="210"/>
                    </a:lnTo>
                    <a:lnTo>
                      <a:pt x="393" y="199"/>
                    </a:lnTo>
                    <a:lnTo>
                      <a:pt x="391" y="193"/>
                    </a:lnTo>
                    <a:lnTo>
                      <a:pt x="378" y="184"/>
                    </a:lnTo>
                    <a:lnTo>
                      <a:pt x="370" y="182"/>
                    </a:lnTo>
                    <a:lnTo>
                      <a:pt x="363" y="176"/>
                    </a:lnTo>
                    <a:lnTo>
                      <a:pt x="363" y="174"/>
                    </a:lnTo>
                    <a:lnTo>
                      <a:pt x="357" y="171"/>
                    </a:lnTo>
                    <a:lnTo>
                      <a:pt x="355" y="165"/>
                    </a:lnTo>
                    <a:lnTo>
                      <a:pt x="348" y="161"/>
                    </a:lnTo>
                    <a:lnTo>
                      <a:pt x="346" y="154"/>
                    </a:lnTo>
                    <a:lnTo>
                      <a:pt x="346" y="150"/>
                    </a:lnTo>
                    <a:lnTo>
                      <a:pt x="340" y="146"/>
                    </a:lnTo>
                    <a:lnTo>
                      <a:pt x="331" y="139"/>
                    </a:lnTo>
                    <a:lnTo>
                      <a:pt x="323" y="137"/>
                    </a:lnTo>
                    <a:lnTo>
                      <a:pt x="318" y="133"/>
                    </a:lnTo>
                    <a:lnTo>
                      <a:pt x="314" y="125"/>
                    </a:lnTo>
                    <a:lnTo>
                      <a:pt x="307" y="118"/>
                    </a:lnTo>
                    <a:lnTo>
                      <a:pt x="293" y="110"/>
                    </a:lnTo>
                    <a:lnTo>
                      <a:pt x="280" y="101"/>
                    </a:lnTo>
                    <a:lnTo>
                      <a:pt x="261" y="80"/>
                    </a:lnTo>
                    <a:lnTo>
                      <a:pt x="260" y="73"/>
                    </a:lnTo>
                    <a:lnTo>
                      <a:pt x="252" y="65"/>
                    </a:lnTo>
                    <a:lnTo>
                      <a:pt x="250" y="60"/>
                    </a:lnTo>
                    <a:lnTo>
                      <a:pt x="243" y="52"/>
                    </a:lnTo>
                    <a:lnTo>
                      <a:pt x="231" y="54"/>
                    </a:lnTo>
                    <a:lnTo>
                      <a:pt x="218" y="43"/>
                    </a:lnTo>
                    <a:lnTo>
                      <a:pt x="213" y="43"/>
                    </a:lnTo>
                    <a:lnTo>
                      <a:pt x="205" y="39"/>
                    </a:lnTo>
                    <a:lnTo>
                      <a:pt x="201" y="31"/>
                    </a:lnTo>
                    <a:lnTo>
                      <a:pt x="203" y="24"/>
                    </a:lnTo>
                    <a:lnTo>
                      <a:pt x="216" y="5"/>
                    </a:lnTo>
                    <a:lnTo>
                      <a:pt x="218" y="0"/>
                    </a:lnTo>
                    <a:lnTo>
                      <a:pt x="113" y="16"/>
                    </a:lnTo>
                    <a:lnTo>
                      <a:pt x="77" y="18"/>
                    </a:lnTo>
                    <a:lnTo>
                      <a:pt x="0" y="30"/>
                    </a:lnTo>
                    <a:lnTo>
                      <a:pt x="32" y="131"/>
                    </a:lnTo>
                    <a:lnTo>
                      <a:pt x="64" y="248"/>
                    </a:lnTo>
                    <a:lnTo>
                      <a:pt x="66" y="251"/>
                    </a:lnTo>
                    <a:lnTo>
                      <a:pt x="68" y="259"/>
                    </a:lnTo>
                    <a:lnTo>
                      <a:pt x="73" y="266"/>
                    </a:lnTo>
                    <a:lnTo>
                      <a:pt x="79" y="280"/>
                    </a:lnTo>
                    <a:lnTo>
                      <a:pt x="87" y="287"/>
                    </a:lnTo>
                    <a:lnTo>
                      <a:pt x="88" y="291"/>
                    </a:lnTo>
                    <a:lnTo>
                      <a:pt x="92" y="298"/>
                    </a:lnTo>
                    <a:lnTo>
                      <a:pt x="90" y="308"/>
                    </a:lnTo>
                    <a:lnTo>
                      <a:pt x="96" y="312"/>
                    </a:lnTo>
                    <a:lnTo>
                      <a:pt x="98" y="319"/>
                    </a:lnTo>
                    <a:lnTo>
                      <a:pt x="92" y="323"/>
                    </a:lnTo>
                    <a:lnTo>
                      <a:pt x="88" y="330"/>
                    </a:lnTo>
                    <a:lnTo>
                      <a:pt x="88" y="344"/>
                    </a:lnTo>
                    <a:lnTo>
                      <a:pt x="85" y="351"/>
                    </a:lnTo>
                    <a:lnTo>
                      <a:pt x="83" y="364"/>
                    </a:lnTo>
                    <a:lnTo>
                      <a:pt x="88" y="377"/>
                    </a:lnTo>
                    <a:lnTo>
                      <a:pt x="94" y="385"/>
                    </a:lnTo>
                    <a:lnTo>
                      <a:pt x="96" y="394"/>
                    </a:lnTo>
                    <a:lnTo>
                      <a:pt x="94" y="402"/>
                    </a:lnTo>
                    <a:lnTo>
                      <a:pt x="96" y="407"/>
                    </a:lnTo>
                    <a:lnTo>
                      <a:pt x="94" y="423"/>
                    </a:lnTo>
                    <a:lnTo>
                      <a:pt x="96" y="430"/>
                    </a:lnTo>
                    <a:lnTo>
                      <a:pt x="102" y="438"/>
                    </a:lnTo>
                    <a:lnTo>
                      <a:pt x="107" y="447"/>
                    </a:lnTo>
                    <a:lnTo>
                      <a:pt x="107" y="451"/>
                    </a:lnTo>
                    <a:lnTo>
                      <a:pt x="117" y="466"/>
                    </a:lnTo>
                    <a:lnTo>
                      <a:pt x="119" y="473"/>
                    </a:lnTo>
                    <a:lnTo>
                      <a:pt x="124" y="479"/>
                    </a:lnTo>
                    <a:lnTo>
                      <a:pt x="359" y="462"/>
                    </a:lnTo>
                    <a:lnTo>
                      <a:pt x="367" y="468"/>
                    </a:lnTo>
                    <a:lnTo>
                      <a:pt x="372" y="481"/>
                    </a:lnTo>
                    <a:lnTo>
                      <a:pt x="380" y="481"/>
                    </a:lnTo>
                    <a:lnTo>
                      <a:pt x="385" y="477"/>
                    </a:lnTo>
                    <a:lnTo>
                      <a:pt x="385" y="462"/>
                    </a:lnTo>
                    <a:lnTo>
                      <a:pt x="385" y="456"/>
                    </a:lnTo>
                    <a:lnTo>
                      <a:pt x="382" y="449"/>
                    </a:lnTo>
                    <a:lnTo>
                      <a:pt x="380" y="443"/>
                    </a:lnTo>
                    <a:lnTo>
                      <a:pt x="382" y="436"/>
                    </a:lnTo>
                    <a:lnTo>
                      <a:pt x="385" y="436"/>
                    </a:lnTo>
                    <a:lnTo>
                      <a:pt x="391" y="430"/>
                    </a:lnTo>
                    <a:lnTo>
                      <a:pt x="399" y="432"/>
                    </a:lnTo>
                    <a:lnTo>
                      <a:pt x="416" y="436"/>
                    </a:lnTo>
                    <a:lnTo>
                      <a:pt x="423" y="438"/>
                    </a:lnTo>
                    <a:lnTo>
                      <a:pt x="427" y="436"/>
                    </a:lnTo>
                    <a:lnTo>
                      <a:pt x="429" y="436"/>
                    </a:lnTo>
                    <a:lnTo>
                      <a:pt x="431" y="428"/>
                    </a:lnTo>
                    <a:lnTo>
                      <a:pt x="425" y="423"/>
                    </a:lnTo>
                    <a:lnTo>
                      <a:pt x="427" y="415"/>
                    </a:lnTo>
                    <a:lnTo>
                      <a:pt x="431" y="409"/>
                    </a:lnTo>
                    <a:lnTo>
                      <a:pt x="425" y="409"/>
                    </a:lnTo>
                    <a:lnTo>
                      <a:pt x="429" y="402"/>
                    </a:lnTo>
                    <a:lnTo>
                      <a:pt x="423" y="396"/>
                    </a:lnTo>
                    <a:lnTo>
                      <a:pt x="429" y="400"/>
                    </a:lnTo>
                    <a:lnTo>
                      <a:pt x="432" y="392"/>
                    </a:lnTo>
                    <a:lnTo>
                      <a:pt x="423" y="392"/>
                    </a:lnTo>
                    <a:lnTo>
                      <a:pt x="427" y="385"/>
                    </a:lnTo>
                    <a:lnTo>
                      <a:pt x="432" y="389"/>
                    </a:lnTo>
                    <a:lnTo>
                      <a:pt x="438" y="379"/>
                    </a:lnTo>
                    <a:lnTo>
                      <a:pt x="440" y="372"/>
                    </a:lnTo>
                    <a:lnTo>
                      <a:pt x="432" y="370"/>
                    </a:lnTo>
                    <a:lnTo>
                      <a:pt x="427" y="370"/>
                    </a:lnTo>
                    <a:lnTo>
                      <a:pt x="419" y="366"/>
                    </a:lnTo>
                    <a:lnTo>
                      <a:pt x="423" y="366"/>
                    </a:lnTo>
                    <a:lnTo>
                      <a:pt x="429" y="368"/>
                    </a:lnTo>
                    <a:lnTo>
                      <a:pt x="436" y="368"/>
                    </a:lnTo>
                    <a:lnTo>
                      <a:pt x="436" y="360"/>
                    </a:lnTo>
                    <a:lnTo>
                      <a:pt x="440" y="360"/>
                    </a:lnTo>
                    <a:lnTo>
                      <a:pt x="444" y="347"/>
                    </a:lnTo>
                    <a:lnTo>
                      <a:pt x="438" y="349"/>
                    </a:lnTo>
                    <a:lnTo>
                      <a:pt x="434" y="345"/>
                    </a:lnTo>
                    <a:lnTo>
                      <a:pt x="440" y="340"/>
                    </a:lnTo>
                    <a:lnTo>
                      <a:pt x="438" y="334"/>
                    </a:lnTo>
                    <a:lnTo>
                      <a:pt x="444" y="338"/>
                    </a:lnTo>
                    <a:lnTo>
                      <a:pt x="448" y="330"/>
                    </a:lnTo>
                    <a:lnTo>
                      <a:pt x="448" y="329"/>
                    </a:lnTo>
                    <a:lnTo>
                      <a:pt x="440" y="330"/>
                    </a:lnTo>
                    <a:lnTo>
                      <a:pt x="438" y="323"/>
                    </a:lnTo>
                    <a:lnTo>
                      <a:pt x="446" y="323"/>
                    </a:lnTo>
                    <a:lnTo>
                      <a:pt x="451" y="315"/>
                    </a:lnTo>
                    <a:lnTo>
                      <a:pt x="444" y="310"/>
                    </a:lnTo>
                    <a:lnTo>
                      <a:pt x="444" y="302"/>
                    </a:lnTo>
                    <a:lnTo>
                      <a:pt x="451" y="306"/>
                    </a:lnTo>
                    <a:lnTo>
                      <a:pt x="459" y="306"/>
                    </a:lnTo>
                    <a:lnTo>
                      <a:pt x="457" y="298"/>
                    </a:lnTo>
                    <a:lnTo>
                      <a:pt x="464" y="295"/>
                    </a:lnTo>
                    <a:lnTo>
                      <a:pt x="466" y="287"/>
                    </a:lnTo>
                    <a:lnTo>
                      <a:pt x="463" y="287"/>
                    </a:lnTo>
                    <a:lnTo>
                      <a:pt x="459" y="285"/>
                    </a:lnTo>
                    <a:lnTo>
                      <a:pt x="455" y="28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123"/>
              <p:cNvSpPr>
                <a:spLocks/>
              </p:cNvSpPr>
              <p:nvPr/>
            </p:nvSpPr>
            <p:spPr bwMode="auto">
              <a:xfrm>
                <a:off x="4286401" y="2275123"/>
                <a:ext cx="365062" cy="333120"/>
              </a:xfrm>
              <a:custGeom>
                <a:avLst/>
                <a:gdLst>
                  <a:gd name="T0" fmla="*/ 124 w 380"/>
                  <a:gd name="T1" fmla="*/ 17 h 382"/>
                  <a:gd name="T2" fmla="*/ 122 w 380"/>
                  <a:gd name="T3" fmla="*/ 64 h 382"/>
                  <a:gd name="T4" fmla="*/ 120 w 380"/>
                  <a:gd name="T5" fmla="*/ 81 h 382"/>
                  <a:gd name="T6" fmla="*/ 120 w 380"/>
                  <a:gd name="T7" fmla="*/ 102 h 382"/>
                  <a:gd name="T8" fmla="*/ 101 w 380"/>
                  <a:gd name="T9" fmla="*/ 137 h 382"/>
                  <a:gd name="T10" fmla="*/ 69 w 380"/>
                  <a:gd name="T11" fmla="*/ 153 h 382"/>
                  <a:gd name="T12" fmla="*/ 56 w 380"/>
                  <a:gd name="T13" fmla="*/ 171 h 382"/>
                  <a:gd name="T14" fmla="*/ 58 w 380"/>
                  <a:gd name="T15" fmla="*/ 192 h 382"/>
                  <a:gd name="T16" fmla="*/ 43 w 380"/>
                  <a:gd name="T17" fmla="*/ 196 h 382"/>
                  <a:gd name="T18" fmla="*/ 30 w 380"/>
                  <a:gd name="T19" fmla="*/ 207 h 382"/>
                  <a:gd name="T20" fmla="*/ 26 w 380"/>
                  <a:gd name="T21" fmla="*/ 224 h 382"/>
                  <a:gd name="T22" fmla="*/ 22 w 380"/>
                  <a:gd name="T23" fmla="*/ 247 h 382"/>
                  <a:gd name="T24" fmla="*/ 7 w 380"/>
                  <a:gd name="T25" fmla="*/ 265 h 382"/>
                  <a:gd name="T26" fmla="*/ 0 w 380"/>
                  <a:gd name="T27" fmla="*/ 271 h 382"/>
                  <a:gd name="T28" fmla="*/ 0 w 380"/>
                  <a:gd name="T29" fmla="*/ 294 h 382"/>
                  <a:gd name="T30" fmla="*/ 24 w 380"/>
                  <a:gd name="T31" fmla="*/ 322 h 382"/>
                  <a:gd name="T32" fmla="*/ 66 w 380"/>
                  <a:gd name="T33" fmla="*/ 352 h 382"/>
                  <a:gd name="T34" fmla="*/ 79 w 380"/>
                  <a:gd name="T35" fmla="*/ 372 h 382"/>
                  <a:gd name="T36" fmla="*/ 116 w 380"/>
                  <a:gd name="T37" fmla="*/ 372 h 382"/>
                  <a:gd name="T38" fmla="*/ 137 w 380"/>
                  <a:gd name="T39" fmla="*/ 371 h 382"/>
                  <a:gd name="T40" fmla="*/ 162 w 380"/>
                  <a:gd name="T41" fmla="*/ 356 h 382"/>
                  <a:gd name="T42" fmla="*/ 184 w 380"/>
                  <a:gd name="T43" fmla="*/ 341 h 382"/>
                  <a:gd name="T44" fmla="*/ 207 w 380"/>
                  <a:gd name="T45" fmla="*/ 331 h 382"/>
                  <a:gd name="T46" fmla="*/ 205 w 380"/>
                  <a:gd name="T47" fmla="*/ 310 h 382"/>
                  <a:gd name="T48" fmla="*/ 222 w 380"/>
                  <a:gd name="T49" fmla="*/ 275 h 382"/>
                  <a:gd name="T50" fmla="*/ 229 w 380"/>
                  <a:gd name="T51" fmla="*/ 247 h 382"/>
                  <a:gd name="T52" fmla="*/ 237 w 380"/>
                  <a:gd name="T53" fmla="*/ 224 h 382"/>
                  <a:gd name="T54" fmla="*/ 252 w 380"/>
                  <a:gd name="T55" fmla="*/ 213 h 382"/>
                  <a:gd name="T56" fmla="*/ 272 w 380"/>
                  <a:gd name="T57" fmla="*/ 216 h 382"/>
                  <a:gd name="T58" fmla="*/ 282 w 380"/>
                  <a:gd name="T59" fmla="*/ 188 h 382"/>
                  <a:gd name="T60" fmla="*/ 293 w 380"/>
                  <a:gd name="T61" fmla="*/ 171 h 382"/>
                  <a:gd name="T62" fmla="*/ 312 w 380"/>
                  <a:gd name="T63" fmla="*/ 156 h 382"/>
                  <a:gd name="T64" fmla="*/ 327 w 380"/>
                  <a:gd name="T65" fmla="*/ 128 h 382"/>
                  <a:gd name="T66" fmla="*/ 327 w 380"/>
                  <a:gd name="T67" fmla="*/ 100 h 382"/>
                  <a:gd name="T68" fmla="*/ 376 w 380"/>
                  <a:gd name="T69" fmla="*/ 111 h 382"/>
                  <a:gd name="T70" fmla="*/ 372 w 380"/>
                  <a:gd name="T71" fmla="*/ 89 h 382"/>
                  <a:gd name="T72" fmla="*/ 366 w 380"/>
                  <a:gd name="T73" fmla="*/ 72 h 382"/>
                  <a:gd name="T74" fmla="*/ 346 w 380"/>
                  <a:gd name="T75" fmla="*/ 68 h 382"/>
                  <a:gd name="T76" fmla="*/ 329 w 380"/>
                  <a:gd name="T77" fmla="*/ 75 h 382"/>
                  <a:gd name="T78" fmla="*/ 314 w 380"/>
                  <a:gd name="T79" fmla="*/ 89 h 382"/>
                  <a:gd name="T80" fmla="*/ 289 w 380"/>
                  <a:gd name="T81" fmla="*/ 83 h 382"/>
                  <a:gd name="T82" fmla="*/ 278 w 380"/>
                  <a:gd name="T83" fmla="*/ 104 h 382"/>
                  <a:gd name="T84" fmla="*/ 263 w 380"/>
                  <a:gd name="T85" fmla="*/ 111 h 382"/>
                  <a:gd name="T86" fmla="*/ 246 w 380"/>
                  <a:gd name="T87" fmla="*/ 132 h 382"/>
                  <a:gd name="T88" fmla="*/ 147 w 380"/>
                  <a:gd name="T89" fmla="*/ 98 h 382"/>
                  <a:gd name="T90" fmla="*/ 120 w 380"/>
                  <a:gd name="T91" fmla="*/ 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0" h="382">
                    <a:moveTo>
                      <a:pt x="120" y="4"/>
                    </a:moveTo>
                    <a:lnTo>
                      <a:pt x="118" y="10"/>
                    </a:lnTo>
                    <a:lnTo>
                      <a:pt x="124" y="17"/>
                    </a:lnTo>
                    <a:lnTo>
                      <a:pt x="128" y="38"/>
                    </a:lnTo>
                    <a:lnTo>
                      <a:pt x="126" y="43"/>
                    </a:lnTo>
                    <a:lnTo>
                      <a:pt x="122" y="64"/>
                    </a:lnTo>
                    <a:lnTo>
                      <a:pt x="124" y="72"/>
                    </a:lnTo>
                    <a:lnTo>
                      <a:pt x="124" y="81"/>
                    </a:lnTo>
                    <a:lnTo>
                      <a:pt x="120" y="81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20" y="102"/>
                    </a:lnTo>
                    <a:lnTo>
                      <a:pt x="118" y="115"/>
                    </a:lnTo>
                    <a:lnTo>
                      <a:pt x="109" y="122"/>
                    </a:lnTo>
                    <a:lnTo>
                      <a:pt x="101" y="137"/>
                    </a:lnTo>
                    <a:lnTo>
                      <a:pt x="86" y="149"/>
                    </a:lnTo>
                    <a:lnTo>
                      <a:pt x="75" y="145"/>
                    </a:lnTo>
                    <a:lnTo>
                      <a:pt x="69" y="153"/>
                    </a:lnTo>
                    <a:lnTo>
                      <a:pt x="69" y="160"/>
                    </a:lnTo>
                    <a:lnTo>
                      <a:pt x="60" y="166"/>
                    </a:lnTo>
                    <a:lnTo>
                      <a:pt x="56" y="171"/>
                    </a:lnTo>
                    <a:lnTo>
                      <a:pt x="56" y="179"/>
                    </a:lnTo>
                    <a:lnTo>
                      <a:pt x="53" y="186"/>
                    </a:lnTo>
                    <a:lnTo>
                      <a:pt x="58" y="192"/>
                    </a:lnTo>
                    <a:lnTo>
                      <a:pt x="54" y="200"/>
                    </a:lnTo>
                    <a:lnTo>
                      <a:pt x="51" y="207"/>
                    </a:lnTo>
                    <a:lnTo>
                      <a:pt x="43" y="196"/>
                    </a:lnTo>
                    <a:lnTo>
                      <a:pt x="37" y="194"/>
                    </a:lnTo>
                    <a:lnTo>
                      <a:pt x="32" y="201"/>
                    </a:lnTo>
                    <a:lnTo>
                      <a:pt x="30" y="207"/>
                    </a:lnTo>
                    <a:lnTo>
                      <a:pt x="30" y="215"/>
                    </a:lnTo>
                    <a:lnTo>
                      <a:pt x="28" y="216"/>
                    </a:lnTo>
                    <a:lnTo>
                      <a:pt x="26" y="224"/>
                    </a:lnTo>
                    <a:lnTo>
                      <a:pt x="28" y="228"/>
                    </a:lnTo>
                    <a:lnTo>
                      <a:pt x="30" y="241"/>
                    </a:lnTo>
                    <a:lnTo>
                      <a:pt x="22" y="247"/>
                    </a:lnTo>
                    <a:lnTo>
                      <a:pt x="22" y="254"/>
                    </a:lnTo>
                    <a:lnTo>
                      <a:pt x="17" y="260"/>
                    </a:lnTo>
                    <a:lnTo>
                      <a:pt x="7" y="265"/>
                    </a:lnTo>
                    <a:lnTo>
                      <a:pt x="0" y="265"/>
                    </a:lnTo>
                    <a:lnTo>
                      <a:pt x="0" y="265"/>
                    </a:lnTo>
                    <a:lnTo>
                      <a:pt x="0" y="271"/>
                    </a:lnTo>
                    <a:lnTo>
                      <a:pt x="4" y="273"/>
                    </a:lnTo>
                    <a:lnTo>
                      <a:pt x="4" y="280"/>
                    </a:lnTo>
                    <a:lnTo>
                      <a:pt x="0" y="294"/>
                    </a:lnTo>
                    <a:lnTo>
                      <a:pt x="15" y="309"/>
                    </a:lnTo>
                    <a:lnTo>
                      <a:pt x="17" y="316"/>
                    </a:lnTo>
                    <a:lnTo>
                      <a:pt x="24" y="322"/>
                    </a:lnTo>
                    <a:lnTo>
                      <a:pt x="37" y="341"/>
                    </a:lnTo>
                    <a:lnTo>
                      <a:pt x="53" y="352"/>
                    </a:lnTo>
                    <a:lnTo>
                      <a:pt x="66" y="352"/>
                    </a:lnTo>
                    <a:lnTo>
                      <a:pt x="66" y="357"/>
                    </a:lnTo>
                    <a:lnTo>
                      <a:pt x="71" y="365"/>
                    </a:lnTo>
                    <a:lnTo>
                      <a:pt x="79" y="372"/>
                    </a:lnTo>
                    <a:lnTo>
                      <a:pt x="92" y="380"/>
                    </a:lnTo>
                    <a:lnTo>
                      <a:pt x="103" y="382"/>
                    </a:lnTo>
                    <a:lnTo>
                      <a:pt x="116" y="372"/>
                    </a:lnTo>
                    <a:lnTo>
                      <a:pt x="118" y="367"/>
                    </a:lnTo>
                    <a:lnTo>
                      <a:pt x="130" y="371"/>
                    </a:lnTo>
                    <a:lnTo>
                      <a:pt x="137" y="371"/>
                    </a:lnTo>
                    <a:lnTo>
                      <a:pt x="152" y="363"/>
                    </a:lnTo>
                    <a:lnTo>
                      <a:pt x="160" y="361"/>
                    </a:lnTo>
                    <a:lnTo>
                      <a:pt x="162" y="356"/>
                    </a:lnTo>
                    <a:lnTo>
                      <a:pt x="162" y="348"/>
                    </a:lnTo>
                    <a:lnTo>
                      <a:pt x="171" y="352"/>
                    </a:lnTo>
                    <a:lnTo>
                      <a:pt x="184" y="341"/>
                    </a:lnTo>
                    <a:lnTo>
                      <a:pt x="192" y="342"/>
                    </a:lnTo>
                    <a:lnTo>
                      <a:pt x="205" y="333"/>
                    </a:lnTo>
                    <a:lnTo>
                      <a:pt x="207" y="331"/>
                    </a:lnTo>
                    <a:lnTo>
                      <a:pt x="205" y="324"/>
                    </a:lnTo>
                    <a:lnTo>
                      <a:pt x="210" y="318"/>
                    </a:lnTo>
                    <a:lnTo>
                      <a:pt x="205" y="310"/>
                    </a:lnTo>
                    <a:lnTo>
                      <a:pt x="207" y="297"/>
                    </a:lnTo>
                    <a:lnTo>
                      <a:pt x="214" y="284"/>
                    </a:lnTo>
                    <a:lnTo>
                      <a:pt x="222" y="275"/>
                    </a:lnTo>
                    <a:lnTo>
                      <a:pt x="224" y="262"/>
                    </a:lnTo>
                    <a:lnTo>
                      <a:pt x="225" y="254"/>
                    </a:lnTo>
                    <a:lnTo>
                      <a:pt x="229" y="247"/>
                    </a:lnTo>
                    <a:lnTo>
                      <a:pt x="233" y="233"/>
                    </a:lnTo>
                    <a:lnTo>
                      <a:pt x="237" y="230"/>
                    </a:lnTo>
                    <a:lnTo>
                      <a:pt x="237" y="224"/>
                    </a:lnTo>
                    <a:lnTo>
                      <a:pt x="237" y="209"/>
                    </a:lnTo>
                    <a:lnTo>
                      <a:pt x="244" y="207"/>
                    </a:lnTo>
                    <a:lnTo>
                      <a:pt x="252" y="213"/>
                    </a:lnTo>
                    <a:lnTo>
                      <a:pt x="252" y="216"/>
                    </a:lnTo>
                    <a:lnTo>
                      <a:pt x="267" y="218"/>
                    </a:lnTo>
                    <a:lnTo>
                      <a:pt x="272" y="216"/>
                    </a:lnTo>
                    <a:lnTo>
                      <a:pt x="276" y="209"/>
                    </a:lnTo>
                    <a:lnTo>
                      <a:pt x="278" y="194"/>
                    </a:lnTo>
                    <a:lnTo>
                      <a:pt x="282" y="188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93" y="171"/>
                    </a:lnTo>
                    <a:lnTo>
                      <a:pt x="301" y="169"/>
                    </a:lnTo>
                    <a:lnTo>
                      <a:pt x="306" y="156"/>
                    </a:lnTo>
                    <a:lnTo>
                      <a:pt x="312" y="156"/>
                    </a:lnTo>
                    <a:lnTo>
                      <a:pt x="318" y="149"/>
                    </a:lnTo>
                    <a:lnTo>
                      <a:pt x="321" y="136"/>
                    </a:lnTo>
                    <a:lnTo>
                      <a:pt x="327" y="128"/>
                    </a:lnTo>
                    <a:lnTo>
                      <a:pt x="325" y="115"/>
                    </a:lnTo>
                    <a:lnTo>
                      <a:pt x="329" y="107"/>
                    </a:lnTo>
                    <a:lnTo>
                      <a:pt x="327" y="100"/>
                    </a:lnTo>
                    <a:lnTo>
                      <a:pt x="335" y="98"/>
                    </a:lnTo>
                    <a:lnTo>
                      <a:pt x="372" y="119"/>
                    </a:lnTo>
                    <a:lnTo>
                      <a:pt x="376" y="111"/>
                    </a:lnTo>
                    <a:lnTo>
                      <a:pt x="380" y="98"/>
                    </a:lnTo>
                    <a:lnTo>
                      <a:pt x="378" y="94"/>
                    </a:lnTo>
                    <a:lnTo>
                      <a:pt x="372" y="89"/>
                    </a:lnTo>
                    <a:lnTo>
                      <a:pt x="370" y="81"/>
                    </a:lnTo>
                    <a:lnTo>
                      <a:pt x="365" y="79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51" y="74"/>
                    </a:lnTo>
                    <a:lnTo>
                      <a:pt x="346" y="68"/>
                    </a:lnTo>
                    <a:lnTo>
                      <a:pt x="338" y="66"/>
                    </a:lnTo>
                    <a:lnTo>
                      <a:pt x="333" y="68"/>
                    </a:lnTo>
                    <a:lnTo>
                      <a:pt x="329" y="75"/>
                    </a:lnTo>
                    <a:lnTo>
                      <a:pt x="321" y="75"/>
                    </a:lnTo>
                    <a:lnTo>
                      <a:pt x="316" y="83"/>
                    </a:lnTo>
                    <a:lnTo>
                      <a:pt x="314" y="89"/>
                    </a:lnTo>
                    <a:lnTo>
                      <a:pt x="304" y="90"/>
                    </a:lnTo>
                    <a:lnTo>
                      <a:pt x="297" y="89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8" y="90"/>
                    </a:lnTo>
                    <a:lnTo>
                      <a:pt x="278" y="104"/>
                    </a:lnTo>
                    <a:lnTo>
                      <a:pt x="271" y="102"/>
                    </a:lnTo>
                    <a:lnTo>
                      <a:pt x="265" y="106"/>
                    </a:lnTo>
                    <a:lnTo>
                      <a:pt x="263" y="111"/>
                    </a:lnTo>
                    <a:lnTo>
                      <a:pt x="256" y="119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1" y="139"/>
                    </a:lnTo>
                    <a:lnTo>
                      <a:pt x="231" y="83"/>
                    </a:lnTo>
                    <a:lnTo>
                      <a:pt x="147" y="98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124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Freeform 125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Freeform 126"/>
              <p:cNvSpPr>
                <a:spLocks/>
              </p:cNvSpPr>
              <p:nvPr/>
            </p:nvSpPr>
            <p:spPr bwMode="auto">
              <a:xfrm>
                <a:off x="4387273" y="2078914"/>
                <a:ext cx="475542" cy="281669"/>
              </a:xfrm>
              <a:custGeom>
                <a:avLst/>
                <a:gdLst>
                  <a:gd name="T0" fmla="*/ 478 w 495"/>
                  <a:gd name="T1" fmla="*/ 203 h 323"/>
                  <a:gd name="T2" fmla="*/ 491 w 495"/>
                  <a:gd name="T3" fmla="*/ 188 h 323"/>
                  <a:gd name="T4" fmla="*/ 478 w 495"/>
                  <a:gd name="T5" fmla="*/ 169 h 323"/>
                  <a:gd name="T6" fmla="*/ 468 w 495"/>
                  <a:gd name="T7" fmla="*/ 161 h 323"/>
                  <a:gd name="T8" fmla="*/ 461 w 495"/>
                  <a:gd name="T9" fmla="*/ 150 h 323"/>
                  <a:gd name="T10" fmla="*/ 448 w 495"/>
                  <a:gd name="T11" fmla="*/ 141 h 323"/>
                  <a:gd name="T12" fmla="*/ 449 w 495"/>
                  <a:gd name="T13" fmla="*/ 122 h 323"/>
                  <a:gd name="T14" fmla="*/ 449 w 495"/>
                  <a:gd name="T15" fmla="*/ 109 h 323"/>
                  <a:gd name="T16" fmla="*/ 444 w 495"/>
                  <a:gd name="T17" fmla="*/ 103 h 323"/>
                  <a:gd name="T18" fmla="*/ 459 w 495"/>
                  <a:gd name="T19" fmla="*/ 79 h 323"/>
                  <a:gd name="T20" fmla="*/ 461 w 495"/>
                  <a:gd name="T21" fmla="*/ 65 h 323"/>
                  <a:gd name="T22" fmla="*/ 468 w 495"/>
                  <a:gd name="T23" fmla="*/ 54 h 323"/>
                  <a:gd name="T24" fmla="*/ 453 w 495"/>
                  <a:gd name="T25" fmla="*/ 49 h 323"/>
                  <a:gd name="T26" fmla="*/ 434 w 495"/>
                  <a:gd name="T27" fmla="*/ 37 h 323"/>
                  <a:gd name="T28" fmla="*/ 427 w 495"/>
                  <a:gd name="T29" fmla="*/ 15 h 323"/>
                  <a:gd name="T30" fmla="*/ 414 w 495"/>
                  <a:gd name="T31" fmla="*/ 11 h 323"/>
                  <a:gd name="T32" fmla="*/ 402 w 495"/>
                  <a:gd name="T33" fmla="*/ 2 h 323"/>
                  <a:gd name="T34" fmla="*/ 329 w 495"/>
                  <a:gd name="T35" fmla="*/ 17 h 323"/>
                  <a:gd name="T36" fmla="*/ 122 w 495"/>
                  <a:gd name="T37" fmla="*/ 58 h 323"/>
                  <a:gd name="T38" fmla="*/ 55 w 495"/>
                  <a:gd name="T39" fmla="*/ 45 h 323"/>
                  <a:gd name="T40" fmla="*/ 30 w 495"/>
                  <a:gd name="T41" fmla="*/ 60 h 323"/>
                  <a:gd name="T42" fmla="*/ 23 w 495"/>
                  <a:gd name="T43" fmla="*/ 65 h 323"/>
                  <a:gd name="T44" fmla="*/ 0 w 495"/>
                  <a:gd name="T45" fmla="*/ 82 h 323"/>
                  <a:gd name="T46" fmla="*/ 25 w 495"/>
                  <a:gd name="T47" fmla="*/ 225 h 323"/>
                  <a:gd name="T48" fmla="*/ 126 w 495"/>
                  <a:gd name="T49" fmla="*/ 308 h 323"/>
                  <a:gd name="T50" fmla="*/ 421 w 495"/>
                  <a:gd name="T51" fmla="*/ 248 h 323"/>
                  <a:gd name="T52" fmla="*/ 429 w 495"/>
                  <a:gd name="T53" fmla="*/ 235 h 323"/>
                  <a:gd name="T54" fmla="*/ 442 w 495"/>
                  <a:gd name="T55" fmla="*/ 229 h 323"/>
                  <a:gd name="T56" fmla="*/ 449 w 495"/>
                  <a:gd name="T57" fmla="*/ 233 h 323"/>
                  <a:gd name="T58" fmla="*/ 463 w 495"/>
                  <a:gd name="T59" fmla="*/ 223 h 323"/>
                  <a:gd name="T60" fmla="*/ 470 w 495"/>
                  <a:gd name="T61" fmla="*/ 210 h 323"/>
                  <a:gd name="T62" fmla="*/ 476 w 495"/>
                  <a:gd name="T63" fmla="*/ 20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5" h="323">
                    <a:moveTo>
                      <a:pt x="476" y="203"/>
                    </a:moveTo>
                    <a:lnTo>
                      <a:pt x="478" y="203"/>
                    </a:lnTo>
                    <a:lnTo>
                      <a:pt x="483" y="195"/>
                    </a:lnTo>
                    <a:lnTo>
                      <a:pt x="491" y="188"/>
                    </a:lnTo>
                    <a:lnTo>
                      <a:pt x="495" y="182"/>
                    </a:lnTo>
                    <a:lnTo>
                      <a:pt x="478" y="169"/>
                    </a:lnTo>
                    <a:lnTo>
                      <a:pt x="472" y="163"/>
                    </a:lnTo>
                    <a:lnTo>
                      <a:pt x="468" y="161"/>
                    </a:lnTo>
                    <a:lnTo>
                      <a:pt x="461" y="158"/>
                    </a:lnTo>
                    <a:lnTo>
                      <a:pt x="461" y="150"/>
                    </a:lnTo>
                    <a:lnTo>
                      <a:pt x="453" y="148"/>
                    </a:lnTo>
                    <a:lnTo>
                      <a:pt x="448" y="141"/>
                    </a:lnTo>
                    <a:lnTo>
                      <a:pt x="444" y="129"/>
                    </a:lnTo>
                    <a:lnTo>
                      <a:pt x="449" y="122"/>
                    </a:lnTo>
                    <a:lnTo>
                      <a:pt x="451" y="116"/>
                    </a:lnTo>
                    <a:lnTo>
                      <a:pt x="449" y="109"/>
                    </a:lnTo>
                    <a:lnTo>
                      <a:pt x="446" y="107"/>
                    </a:lnTo>
                    <a:lnTo>
                      <a:pt x="444" y="103"/>
                    </a:lnTo>
                    <a:lnTo>
                      <a:pt x="449" y="96"/>
                    </a:lnTo>
                    <a:lnTo>
                      <a:pt x="459" y="79"/>
                    </a:lnTo>
                    <a:lnTo>
                      <a:pt x="459" y="71"/>
                    </a:lnTo>
                    <a:lnTo>
                      <a:pt x="461" y="65"/>
                    </a:lnTo>
                    <a:lnTo>
                      <a:pt x="468" y="56"/>
                    </a:lnTo>
                    <a:lnTo>
                      <a:pt x="468" y="54"/>
                    </a:lnTo>
                    <a:lnTo>
                      <a:pt x="461" y="50"/>
                    </a:lnTo>
                    <a:lnTo>
                      <a:pt x="453" y="49"/>
                    </a:lnTo>
                    <a:lnTo>
                      <a:pt x="440" y="45"/>
                    </a:lnTo>
                    <a:lnTo>
                      <a:pt x="434" y="37"/>
                    </a:lnTo>
                    <a:lnTo>
                      <a:pt x="433" y="30"/>
                    </a:lnTo>
                    <a:lnTo>
                      <a:pt x="427" y="15"/>
                    </a:lnTo>
                    <a:lnTo>
                      <a:pt x="419" y="9"/>
                    </a:lnTo>
                    <a:lnTo>
                      <a:pt x="414" y="11"/>
                    </a:lnTo>
                    <a:lnTo>
                      <a:pt x="410" y="3"/>
                    </a:lnTo>
                    <a:lnTo>
                      <a:pt x="402" y="2"/>
                    </a:lnTo>
                    <a:lnTo>
                      <a:pt x="402" y="0"/>
                    </a:lnTo>
                    <a:lnTo>
                      <a:pt x="329" y="17"/>
                    </a:lnTo>
                    <a:lnTo>
                      <a:pt x="220" y="39"/>
                    </a:lnTo>
                    <a:lnTo>
                      <a:pt x="122" y="58"/>
                    </a:lnTo>
                    <a:lnTo>
                      <a:pt x="58" y="69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23" y="65"/>
                    </a:lnTo>
                    <a:lnTo>
                      <a:pt x="10" y="77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5" y="225"/>
                    </a:lnTo>
                    <a:lnTo>
                      <a:pt x="42" y="323"/>
                    </a:lnTo>
                    <a:lnTo>
                      <a:pt x="126" y="308"/>
                    </a:lnTo>
                    <a:lnTo>
                      <a:pt x="265" y="282"/>
                    </a:lnTo>
                    <a:lnTo>
                      <a:pt x="421" y="248"/>
                    </a:lnTo>
                    <a:lnTo>
                      <a:pt x="425" y="242"/>
                    </a:lnTo>
                    <a:lnTo>
                      <a:pt x="429" y="235"/>
                    </a:lnTo>
                    <a:lnTo>
                      <a:pt x="434" y="231"/>
                    </a:lnTo>
                    <a:lnTo>
                      <a:pt x="442" y="229"/>
                    </a:lnTo>
                    <a:lnTo>
                      <a:pt x="448" y="231"/>
                    </a:lnTo>
                    <a:lnTo>
                      <a:pt x="449" y="233"/>
                    </a:lnTo>
                    <a:lnTo>
                      <a:pt x="455" y="225"/>
                    </a:lnTo>
                    <a:lnTo>
                      <a:pt x="463" y="223"/>
                    </a:lnTo>
                    <a:lnTo>
                      <a:pt x="470" y="218"/>
                    </a:lnTo>
                    <a:lnTo>
                      <a:pt x="470" y="210"/>
                    </a:lnTo>
                    <a:lnTo>
                      <a:pt x="474" y="205"/>
                    </a:lnTo>
                    <a:lnTo>
                      <a:pt x="476" y="205"/>
                    </a:lnTo>
                    <a:lnTo>
                      <a:pt x="476" y="203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Freeform 130"/>
              <p:cNvSpPr>
                <a:spLocks/>
              </p:cNvSpPr>
              <p:nvPr/>
            </p:nvSpPr>
            <p:spPr bwMode="auto">
              <a:xfrm>
                <a:off x="4791723" y="2278611"/>
                <a:ext cx="88383" cy="132550"/>
              </a:xfrm>
              <a:custGeom>
                <a:avLst/>
                <a:gdLst>
                  <a:gd name="T0" fmla="*/ 21 w 92"/>
                  <a:gd name="T1" fmla="*/ 0 h 152"/>
                  <a:gd name="T2" fmla="*/ 13 w 92"/>
                  <a:gd name="T3" fmla="*/ 2 h 152"/>
                  <a:gd name="T4" fmla="*/ 8 w 92"/>
                  <a:gd name="T5" fmla="*/ 6 h 152"/>
                  <a:gd name="T6" fmla="*/ 4 w 92"/>
                  <a:gd name="T7" fmla="*/ 13 h 152"/>
                  <a:gd name="T8" fmla="*/ 0 w 92"/>
                  <a:gd name="T9" fmla="*/ 19 h 152"/>
                  <a:gd name="T10" fmla="*/ 23 w 92"/>
                  <a:gd name="T11" fmla="*/ 98 h 152"/>
                  <a:gd name="T12" fmla="*/ 34 w 92"/>
                  <a:gd name="T13" fmla="*/ 145 h 152"/>
                  <a:gd name="T14" fmla="*/ 40 w 92"/>
                  <a:gd name="T15" fmla="*/ 152 h 152"/>
                  <a:gd name="T16" fmla="*/ 89 w 92"/>
                  <a:gd name="T17" fmla="*/ 141 h 152"/>
                  <a:gd name="T18" fmla="*/ 90 w 92"/>
                  <a:gd name="T19" fmla="*/ 139 h 152"/>
                  <a:gd name="T20" fmla="*/ 92 w 92"/>
                  <a:gd name="T21" fmla="*/ 139 h 152"/>
                  <a:gd name="T22" fmla="*/ 87 w 92"/>
                  <a:gd name="T23" fmla="*/ 126 h 152"/>
                  <a:gd name="T24" fmla="*/ 79 w 92"/>
                  <a:gd name="T25" fmla="*/ 128 h 152"/>
                  <a:gd name="T26" fmla="*/ 77 w 92"/>
                  <a:gd name="T27" fmla="*/ 130 h 152"/>
                  <a:gd name="T28" fmla="*/ 83 w 92"/>
                  <a:gd name="T29" fmla="*/ 122 h 152"/>
                  <a:gd name="T30" fmla="*/ 79 w 92"/>
                  <a:gd name="T31" fmla="*/ 120 h 152"/>
                  <a:gd name="T32" fmla="*/ 79 w 92"/>
                  <a:gd name="T33" fmla="*/ 115 h 152"/>
                  <a:gd name="T34" fmla="*/ 81 w 92"/>
                  <a:gd name="T35" fmla="*/ 107 h 152"/>
                  <a:gd name="T36" fmla="*/ 79 w 92"/>
                  <a:gd name="T37" fmla="*/ 103 h 152"/>
                  <a:gd name="T38" fmla="*/ 72 w 92"/>
                  <a:gd name="T39" fmla="*/ 105 h 152"/>
                  <a:gd name="T40" fmla="*/ 59 w 92"/>
                  <a:gd name="T41" fmla="*/ 94 h 152"/>
                  <a:gd name="T42" fmla="*/ 57 w 92"/>
                  <a:gd name="T43" fmla="*/ 86 h 152"/>
                  <a:gd name="T44" fmla="*/ 49 w 92"/>
                  <a:gd name="T45" fmla="*/ 81 h 152"/>
                  <a:gd name="T46" fmla="*/ 45 w 92"/>
                  <a:gd name="T47" fmla="*/ 71 h 152"/>
                  <a:gd name="T48" fmla="*/ 43 w 92"/>
                  <a:gd name="T49" fmla="*/ 64 h 152"/>
                  <a:gd name="T50" fmla="*/ 40 w 92"/>
                  <a:gd name="T51" fmla="*/ 56 h 152"/>
                  <a:gd name="T52" fmla="*/ 32 w 92"/>
                  <a:gd name="T53" fmla="*/ 51 h 152"/>
                  <a:gd name="T54" fmla="*/ 27 w 92"/>
                  <a:gd name="T55" fmla="*/ 45 h 152"/>
                  <a:gd name="T56" fmla="*/ 23 w 92"/>
                  <a:gd name="T57" fmla="*/ 38 h 152"/>
                  <a:gd name="T58" fmla="*/ 23 w 92"/>
                  <a:gd name="T59" fmla="*/ 32 h 152"/>
                  <a:gd name="T60" fmla="*/ 19 w 92"/>
                  <a:gd name="T61" fmla="*/ 24 h 152"/>
                  <a:gd name="T62" fmla="*/ 21 w 92"/>
                  <a:gd name="T63" fmla="*/ 21 h 152"/>
                  <a:gd name="T64" fmla="*/ 25 w 92"/>
                  <a:gd name="T65" fmla="*/ 13 h 152"/>
                  <a:gd name="T66" fmla="*/ 25 w 92"/>
                  <a:gd name="T67" fmla="*/ 6 h 152"/>
                  <a:gd name="T68" fmla="*/ 28 w 92"/>
                  <a:gd name="T69" fmla="*/ 4 h 152"/>
                  <a:gd name="T70" fmla="*/ 27 w 92"/>
                  <a:gd name="T71" fmla="*/ 2 h 152"/>
                  <a:gd name="T72" fmla="*/ 21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21" y="0"/>
                    </a:moveTo>
                    <a:lnTo>
                      <a:pt x="13" y="2"/>
                    </a:lnTo>
                    <a:lnTo>
                      <a:pt x="8" y="6"/>
                    </a:lnTo>
                    <a:lnTo>
                      <a:pt x="4" y="13"/>
                    </a:lnTo>
                    <a:lnTo>
                      <a:pt x="0" y="19"/>
                    </a:lnTo>
                    <a:lnTo>
                      <a:pt x="23" y="98"/>
                    </a:lnTo>
                    <a:lnTo>
                      <a:pt x="34" y="145"/>
                    </a:lnTo>
                    <a:lnTo>
                      <a:pt x="40" y="152"/>
                    </a:lnTo>
                    <a:lnTo>
                      <a:pt x="89" y="141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87" y="126"/>
                    </a:lnTo>
                    <a:lnTo>
                      <a:pt x="79" y="128"/>
                    </a:lnTo>
                    <a:lnTo>
                      <a:pt x="77" y="130"/>
                    </a:lnTo>
                    <a:lnTo>
                      <a:pt x="83" y="122"/>
                    </a:lnTo>
                    <a:lnTo>
                      <a:pt x="79" y="120"/>
                    </a:lnTo>
                    <a:lnTo>
                      <a:pt x="79" y="115"/>
                    </a:lnTo>
                    <a:lnTo>
                      <a:pt x="81" y="107"/>
                    </a:lnTo>
                    <a:lnTo>
                      <a:pt x="79" y="103"/>
                    </a:lnTo>
                    <a:lnTo>
                      <a:pt x="72" y="105"/>
                    </a:lnTo>
                    <a:lnTo>
                      <a:pt x="59" y="94"/>
                    </a:lnTo>
                    <a:lnTo>
                      <a:pt x="57" y="86"/>
                    </a:lnTo>
                    <a:lnTo>
                      <a:pt x="49" y="81"/>
                    </a:lnTo>
                    <a:lnTo>
                      <a:pt x="45" y="71"/>
                    </a:lnTo>
                    <a:lnTo>
                      <a:pt x="43" y="64"/>
                    </a:lnTo>
                    <a:lnTo>
                      <a:pt x="40" y="56"/>
                    </a:lnTo>
                    <a:lnTo>
                      <a:pt x="32" y="51"/>
                    </a:lnTo>
                    <a:lnTo>
                      <a:pt x="27" y="45"/>
                    </a:lnTo>
                    <a:lnTo>
                      <a:pt x="23" y="38"/>
                    </a:lnTo>
                    <a:lnTo>
                      <a:pt x="23" y="32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3"/>
                    </a:lnTo>
                    <a:lnTo>
                      <a:pt x="25" y="6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51" name="Group 150"/>
              <p:cNvGrpSpPr/>
              <p:nvPr/>
            </p:nvGrpSpPr>
            <p:grpSpPr>
              <a:xfrm>
                <a:off x="4226838" y="2360583"/>
                <a:ext cx="636937" cy="326143"/>
                <a:chOff x="4226838" y="2360583"/>
                <a:chExt cx="636937" cy="326143"/>
              </a:xfrm>
              <a:grpFill/>
            </p:grpSpPr>
            <p:sp>
              <p:nvSpPr>
                <p:cNvPr id="229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" name="Freeform 133"/>
              <p:cNvSpPr>
                <a:spLocks/>
              </p:cNvSpPr>
              <p:nvPr/>
            </p:nvSpPr>
            <p:spPr bwMode="auto">
              <a:xfrm>
                <a:off x="4846483" y="1740562"/>
                <a:ext cx="137379" cy="234579"/>
              </a:xfrm>
              <a:custGeom>
                <a:avLst/>
                <a:gdLst>
                  <a:gd name="T0" fmla="*/ 2 w 143"/>
                  <a:gd name="T1" fmla="*/ 44 h 269"/>
                  <a:gd name="T2" fmla="*/ 2 w 143"/>
                  <a:gd name="T3" fmla="*/ 51 h 269"/>
                  <a:gd name="T4" fmla="*/ 7 w 143"/>
                  <a:gd name="T5" fmla="*/ 59 h 269"/>
                  <a:gd name="T6" fmla="*/ 7 w 143"/>
                  <a:gd name="T7" fmla="*/ 76 h 269"/>
                  <a:gd name="T8" fmla="*/ 9 w 143"/>
                  <a:gd name="T9" fmla="*/ 83 h 269"/>
                  <a:gd name="T10" fmla="*/ 17 w 143"/>
                  <a:gd name="T11" fmla="*/ 89 h 269"/>
                  <a:gd name="T12" fmla="*/ 18 w 143"/>
                  <a:gd name="T13" fmla="*/ 96 h 269"/>
                  <a:gd name="T14" fmla="*/ 18 w 143"/>
                  <a:gd name="T15" fmla="*/ 102 h 269"/>
                  <a:gd name="T16" fmla="*/ 20 w 143"/>
                  <a:gd name="T17" fmla="*/ 109 h 269"/>
                  <a:gd name="T18" fmla="*/ 20 w 143"/>
                  <a:gd name="T19" fmla="*/ 117 h 269"/>
                  <a:gd name="T20" fmla="*/ 18 w 143"/>
                  <a:gd name="T21" fmla="*/ 121 h 269"/>
                  <a:gd name="T22" fmla="*/ 18 w 143"/>
                  <a:gd name="T23" fmla="*/ 134 h 269"/>
                  <a:gd name="T24" fmla="*/ 22 w 143"/>
                  <a:gd name="T25" fmla="*/ 147 h 269"/>
                  <a:gd name="T26" fmla="*/ 28 w 143"/>
                  <a:gd name="T27" fmla="*/ 155 h 269"/>
                  <a:gd name="T28" fmla="*/ 32 w 143"/>
                  <a:gd name="T29" fmla="*/ 168 h 269"/>
                  <a:gd name="T30" fmla="*/ 30 w 143"/>
                  <a:gd name="T31" fmla="*/ 181 h 269"/>
                  <a:gd name="T32" fmla="*/ 33 w 143"/>
                  <a:gd name="T33" fmla="*/ 188 h 269"/>
                  <a:gd name="T34" fmla="*/ 35 w 143"/>
                  <a:gd name="T35" fmla="*/ 179 h 269"/>
                  <a:gd name="T36" fmla="*/ 47 w 143"/>
                  <a:gd name="T37" fmla="*/ 188 h 269"/>
                  <a:gd name="T38" fmla="*/ 62 w 143"/>
                  <a:gd name="T39" fmla="*/ 258 h 269"/>
                  <a:gd name="T40" fmla="*/ 62 w 143"/>
                  <a:gd name="T41" fmla="*/ 264 h 269"/>
                  <a:gd name="T42" fmla="*/ 65 w 143"/>
                  <a:gd name="T43" fmla="*/ 269 h 269"/>
                  <a:gd name="T44" fmla="*/ 126 w 143"/>
                  <a:gd name="T45" fmla="*/ 258 h 269"/>
                  <a:gd name="T46" fmla="*/ 120 w 143"/>
                  <a:gd name="T47" fmla="*/ 250 h 269"/>
                  <a:gd name="T48" fmla="*/ 116 w 143"/>
                  <a:gd name="T49" fmla="*/ 243 h 269"/>
                  <a:gd name="T50" fmla="*/ 116 w 143"/>
                  <a:gd name="T51" fmla="*/ 235 h 269"/>
                  <a:gd name="T52" fmla="*/ 120 w 143"/>
                  <a:gd name="T53" fmla="*/ 228 h 269"/>
                  <a:gd name="T54" fmla="*/ 114 w 143"/>
                  <a:gd name="T55" fmla="*/ 207 h 269"/>
                  <a:gd name="T56" fmla="*/ 114 w 143"/>
                  <a:gd name="T57" fmla="*/ 194 h 269"/>
                  <a:gd name="T58" fmla="*/ 109 w 143"/>
                  <a:gd name="T59" fmla="*/ 170 h 269"/>
                  <a:gd name="T60" fmla="*/ 112 w 143"/>
                  <a:gd name="T61" fmla="*/ 164 h 269"/>
                  <a:gd name="T62" fmla="*/ 111 w 143"/>
                  <a:gd name="T63" fmla="*/ 153 h 269"/>
                  <a:gd name="T64" fmla="*/ 114 w 143"/>
                  <a:gd name="T65" fmla="*/ 145 h 269"/>
                  <a:gd name="T66" fmla="*/ 116 w 143"/>
                  <a:gd name="T67" fmla="*/ 139 h 269"/>
                  <a:gd name="T68" fmla="*/ 116 w 143"/>
                  <a:gd name="T69" fmla="*/ 132 h 269"/>
                  <a:gd name="T70" fmla="*/ 120 w 143"/>
                  <a:gd name="T71" fmla="*/ 124 h 269"/>
                  <a:gd name="T72" fmla="*/ 118 w 143"/>
                  <a:gd name="T73" fmla="*/ 117 h 269"/>
                  <a:gd name="T74" fmla="*/ 120 w 143"/>
                  <a:gd name="T75" fmla="*/ 106 h 269"/>
                  <a:gd name="T76" fmla="*/ 116 w 143"/>
                  <a:gd name="T77" fmla="*/ 91 h 269"/>
                  <a:gd name="T78" fmla="*/ 116 w 143"/>
                  <a:gd name="T79" fmla="*/ 85 h 269"/>
                  <a:gd name="T80" fmla="*/ 122 w 143"/>
                  <a:gd name="T81" fmla="*/ 77 h 269"/>
                  <a:gd name="T82" fmla="*/ 126 w 143"/>
                  <a:gd name="T83" fmla="*/ 77 h 269"/>
                  <a:gd name="T84" fmla="*/ 137 w 143"/>
                  <a:gd name="T85" fmla="*/ 64 h 269"/>
                  <a:gd name="T86" fmla="*/ 143 w 143"/>
                  <a:gd name="T87" fmla="*/ 53 h 269"/>
                  <a:gd name="T88" fmla="*/ 143 w 143"/>
                  <a:gd name="T89" fmla="*/ 47 h 269"/>
                  <a:gd name="T90" fmla="*/ 141 w 143"/>
                  <a:gd name="T91" fmla="*/ 40 h 269"/>
                  <a:gd name="T92" fmla="*/ 135 w 143"/>
                  <a:gd name="T93" fmla="*/ 34 h 269"/>
                  <a:gd name="T94" fmla="*/ 133 w 143"/>
                  <a:gd name="T95" fmla="*/ 27 h 269"/>
                  <a:gd name="T96" fmla="*/ 137 w 143"/>
                  <a:gd name="T97" fmla="*/ 14 h 269"/>
                  <a:gd name="T98" fmla="*/ 133 w 143"/>
                  <a:gd name="T99" fmla="*/ 2 h 269"/>
                  <a:gd name="T100" fmla="*/ 135 w 143"/>
                  <a:gd name="T101" fmla="*/ 0 h 269"/>
                  <a:gd name="T102" fmla="*/ 26 w 143"/>
                  <a:gd name="T103" fmla="*/ 29 h 269"/>
                  <a:gd name="T104" fmla="*/ 0 w 143"/>
                  <a:gd name="T105" fmla="*/ 36 h 269"/>
                  <a:gd name="T106" fmla="*/ 0 w 143"/>
                  <a:gd name="T107" fmla="*/ 40 h 269"/>
                  <a:gd name="T108" fmla="*/ 2 w 143"/>
                  <a:gd name="T109" fmla="*/ 4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" h="269">
                    <a:moveTo>
                      <a:pt x="2" y="44"/>
                    </a:moveTo>
                    <a:lnTo>
                      <a:pt x="2" y="51"/>
                    </a:lnTo>
                    <a:lnTo>
                      <a:pt x="7" y="59"/>
                    </a:lnTo>
                    <a:lnTo>
                      <a:pt x="7" y="76"/>
                    </a:lnTo>
                    <a:lnTo>
                      <a:pt x="9" y="83"/>
                    </a:lnTo>
                    <a:lnTo>
                      <a:pt x="17" y="89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20" y="109"/>
                    </a:lnTo>
                    <a:lnTo>
                      <a:pt x="20" y="117"/>
                    </a:lnTo>
                    <a:lnTo>
                      <a:pt x="18" y="121"/>
                    </a:lnTo>
                    <a:lnTo>
                      <a:pt x="18" y="134"/>
                    </a:lnTo>
                    <a:lnTo>
                      <a:pt x="22" y="147"/>
                    </a:lnTo>
                    <a:lnTo>
                      <a:pt x="28" y="155"/>
                    </a:lnTo>
                    <a:lnTo>
                      <a:pt x="32" y="168"/>
                    </a:lnTo>
                    <a:lnTo>
                      <a:pt x="30" y="181"/>
                    </a:lnTo>
                    <a:lnTo>
                      <a:pt x="33" y="188"/>
                    </a:lnTo>
                    <a:lnTo>
                      <a:pt x="35" y="179"/>
                    </a:lnTo>
                    <a:lnTo>
                      <a:pt x="47" y="188"/>
                    </a:lnTo>
                    <a:lnTo>
                      <a:pt x="62" y="258"/>
                    </a:lnTo>
                    <a:lnTo>
                      <a:pt x="62" y="264"/>
                    </a:lnTo>
                    <a:lnTo>
                      <a:pt x="65" y="269"/>
                    </a:lnTo>
                    <a:lnTo>
                      <a:pt x="126" y="258"/>
                    </a:lnTo>
                    <a:lnTo>
                      <a:pt x="120" y="250"/>
                    </a:lnTo>
                    <a:lnTo>
                      <a:pt x="116" y="243"/>
                    </a:lnTo>
                    <a:lnTo>
                      <a:pt x="116" y="235"/>
                    </a:lnTo>
                    <a:lnTo>
                      <a:pt x="120" y="228"/>
                    </a:lnTo>
                    <a:lnTo>
                      <a:pt x="114" y="207"/>
                    </a:lnTo>
                    <a:lnTo>
                      <a:pt x="114" y="194"/>
                    </a:lnTo>
                    <a:lnTo>
                      <a:pt x="109" y="170"/>
                    </a:lnTo>
                    <a:lnTo>
                      <a:pt x="112" y="164"/>
                    </a:lnTo>
                    <a:lnTo>
                      <a:pt x="111" y="153"/>
                    </a:lnTo>
                    <a:lnTo>
                      <a:pt x="114" y="145"/>
                    </a:lnTo>
                    <a:lnTo>
                      <a:pt x="116" y="139"/>
                    </a:lnTo>
                    <a:lnTo>
                      <a:pt x="116" y="132"/>
                    </a:lnTo>
                    <a:lnTo>
                      <a:pt x="120" y="124"/>
                    </a:lnTo>
                    <a:lnTo>
                      <a:pt x="118" y="117"/>
                    </a:lnTo>
                    <a:lnTo>
                      <a:pt x="120" y="106"/>
                    </a:lnTo>
                    <a:lnTo>
                      <a:pt x="116" y="91"/>
                    </a:lnTo>
                    <a:lnTo>
                      <a:pt x="116" y="85"/>
                    </a:lnTo>
                    <a:lnTo>
                      <a:pt x="122" y="77"/>
                    </a:lnTo>
                    <a:lnTo>
                      <a:pt x="126" y="77"/>
                    </a:lnTo>
                    <a:lnTo>
                      <a:pt x="137" y="64"/>
                    </a:lnTo>
                    <a:lnTo>
                      <a:pt x="143" y="53"/>
                    </a:lnTo>
                    <a:lnTo>
                      <a:pt x="143" y="47"/>
                    </a:lnTo>
                    <a:lnTo>
                      <a:pt x="141" y="40"/>
                    </a:lnTo>
                    <a:lnTo>
                      <a:pt x="135" y="34"/>
                    </a:lnTo>
                    <a:lnTo>
                      <a:pt x="133" y="27"/>
                    </a:lnTo>
                    <a:lnTo>
                      <a:pt x="137" y="14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26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4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53" name="Group 152"/>
              <p:cNvGrpSpPr/>
              <p:nvPr/>
            </p:nvGrpSpPr>
            <p:grpSpPr>
              <a:xfrm>
                <a:off x="4196096" y="2578593"/>
                <a:ext cx="720518" cy="298238"/>
                <a:chOff x="4196096" y="2578593"/>
                <a:chExt cx="720518" cy="298238"/>
              </a:xfrm>
              <a:grpFill/>
            </p:grpSpPr>
            <p:sp>
              <p:nvSpPr>
                <p:cNvPr id="209" name="Freeform 5"/>
                <p:cNvSpPr>
                  <a:spLocks/>
                </p:cNvSpPr>
                <p:nvPr/>
              </p:nvSpPr>
              <p:spPr bwMode="auto">
                <a:xfrm>
                  <a:off x="4793645" y="2624811"/>
                  <a:ext cx="3843" cy="4360"/>
                </a:xfrm>
                <a:custGeom>
                  <a:avLst/>
                  <a:gdLst>
                    <a:gd name="T0" fmla="*/ 0 w 4"/>
                    <a:gd name="T1" fmla="*/ 0 h 5"/>
                    <a:gd name="T2" fmla="*/ 4 w 4"/>
                    <a:gd name="T3" fmla="*/ 5 h 5"/>
                    <a:gd name="T4" fmla="*/ 4 w 4"/>
                    <a:gd name="T5" fmla="*/ 3 h 5"/>
                    <a:gd name="T6" fmla="*/ 0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55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56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57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58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59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60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61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62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63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64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65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66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20"/>
                <p:cNvSpPr>
                  <a:spLocks/>
                </p:cNvSpPr>
                <p:nvPr/>
              </p:nvSpPr>
              <p:spPr bwMode="auto">
                <a:xfrm>
                  <a:off x="4196096" y="2591674"/>
                  <a:ext cx="693618" cy="285157"/>
                </a:xfrm>
                <a:custGeom>
                  <a:avLst/>
                  <a:gdLst>
                    <a:gd name="T0" fmla="*/ 216 w 722"/>
                    <a:gd name="T1" fmla="*/ 85 h 327"/>
                    <a:gd name="T2" fmla="*/ 197 w 722"/>
                    <a:gd name="T3" fmla="*/ 113 h 327"/>
                    <a:gd name="T4" fmla="*/ 173 w 722"/>
                    <a:gd name="T5" fmla="*/ 145 h 327"/>
                    <a:gd name="T6" fmla="*/ 145 w 722"/>
                    <a:gd name="T7" fmla="*/ 156 h 327"/>
                    <a:gd name="T8" fmla="*/ 120 w 722"/>
                    <a:gd name="T9" fmla="*/ 162 h 327"/>
                    <a:gd name="T10" fmla="*/ 105 w 722"/>
                    <a:gd name="T11" fmla="*/ 184 h 327"/>
                    <a:gd name="T12" fmla="*/ 62 w 722"/>
                    <a:gd name="T13" fmla="*/ 218 h 327"/>
                    <a:gd name="T14" fmla="*/ 22 w 722"/>
                    <a:gd name="T15" fmla="*/ 237 h 327"/>
                    <a:gd name="T16" fmla="*/ 0 w 722"/>
                    <a:gd name="T17" fmla="*/ 263 h 327"/>
                    <a:gd name="T18" fmla="*/ 133 w 722"/>
                    <a:gd name="T19" fmla="*/ 263 h 327"/>
                    <a:gd name="T20" fmla="*/ 173 w 722"/>
                    <a:gd name="T21" fmla="*/ 243 h 327"/>
                    <a:gd name="T22" fmla="*/ 291 w 722"/>
                    <a:gd name="T23" fmla="*/ 235 h 327"/>
                    <a:gd name="T24" fmla="*/ 308 w 722"/>
                    <a:gd name="T25" fmla="*/ 261 h 327"/>
                    <a:gd name="T26" fmla="*/ 522 w 722"/>
                    <a:gd name="T27" fmla="*/ 327 h 327"/>
                    <a:gd name="T28" fmla="*/ 568 w 722"/>
                    <a:gd name="T29" fmla="*/ 314 h 327"/>
                    <a:gd name="T30" fmla="*/ 569 w 722"/>
                    <a:gd name="T31" fmla="*/ 291 h 327"/>
                    <a:gd name="T32" fmla="*/ 581 w 722"/>
                    <a:gd name="T33" fmla="*/ 267 h 327"/>
                    <a:gd name="T34" fmla="*/ 605 w 722"/>
                    <a:gd name="T35" fmla="*/ 228 h 327"/>
                    <a:gd name="T36" fmla="*/ 611 w 722"/>
                    <a:gd name="T37" fmla="*/ 235 h 327"/>
                    <a:gd name="T38" fmla="*/ 632 w 722"/>
                    <a:gd name="T39" fmla="*/ 216 h 327"/>
                    <a:gd name="T40" fmla="*/ 662 w 722"/>
                    <a:gd name="T41" fmla="*/ 197 h 327"/>
                    <a:gd name="T42" fmla="*/ 677 w 722"/>
                    <a:gd name="T43" fmla="*/ 201 h 327"/>
                    <a:gd name="T44" fmla="*/ 688 w 722"/>
                    <a:gd name="T45" fmla="*/ 169 h 327"/>
                    <a:gd name="T46" fmla="*/ 679 w 722"/>
                    <a:gd name="T47" fmla="*/ 171 h 327"/>
                    <a:gd name="T48" fmla="*/ 669 w 722"/>
                    <a:gd name="T49" fmla="*/ 173 h 327"/>
                    <a:gd name="T50" fmla="*/ 635 w 722"/>
                    <a:gd name="T51" fmla="*/ 184 h 327"/>
                    <a:gd name="T52" fmla="*/ 632 w 722"/>
                    <a:gd name="T53" fmla="*/ 173 h 327"/>
                    <a:gd name="T54" fmla="*/ 663 w 722"/>
                    <a:gd name="T55" fmla="*/ 164 h 327"/>
                    <a:gd name="T56" fmla="*/ 665 w 722"/>
                    <a:gd name="T57" fmla="*/ 152 h 327"/>
                    <a:gd name="T58" fmla="*/ 616 w 722"/>
                    <a:gd name="T59" fmla="*/ 132 h 327"/>
                    <a:gd name="T60" fmla="*/ 643 w 722"/>
                    <a:gd name="T61" fmla="*/ 132 h 327"/>
                    <a:gd name="T62" fmla="*/ 650 w 722"/>
                    <a:gd name="T63" fmla="*/ 117 h 327"/>
                    <a:gd name="T64" fmla="*/ 667 w 722"/>
                    <a:gd name="T65" fmla="*/ 130 h 327"/>
                    <a:gd name="T66" fmla="*/ 694 w 722"/>
                    <a:gd name="T67" fmla="*/ 130 h 327"/>
                    <a:gd name="T68" fmla="*/ 716 w 722"/>
                    <a:gd name="T69" fmla="*/ 98 h 327"/>
                    <a:gd name="T70" fmla="*/ 714 w 722"/>
                    <a:gd name="T71" fmla="*/ 64 h 327"/>
                    <a:gd name="T72" fmla="*/ 695 w 722"/>
                    <a:gd name="T73" fmla="*/ 68 h 327"/>
                    <a:gd name="T74" fmla="*/ 688 w 722"/>
                    <a:gd name="T75" fmla="*/ 92 h 327"/>
                    <a:gd name="T76" fmla="*/ 690 w 722"/>
                    <a:gd name="T77" fmla="*/ 68 h 327"/>
                    <a:gd name="T78" fmla="*/ 669 w 722"/>
                    <a:gd name="T79" fmla="*/ 71 h 327"/>
                    <a:gd name="T80" fmla="*/ 635 w 722"/>
                    <a:gd name="T81" fmla="*/ 77 h 327"/>
                    <a:gd name="T82" fmla="*/ 622 w 722"/>
                    <a:gd name="T83" fmla="*/ 49 h 327"/>
                    <a:gd name="T84" fmla="*/ 626 w 722"/>
                    <a:gd name="T85" fmla="*/ 43 h 327"/>
                    <a:gd name="T86" fmla="*/ 639 w 722"/>
                    <a:gd name="T87" fmla="*/ 64 h 327"/>
                    <a:gd name="T88" fmla="*/ 662 w 722"/>
                    <a:gd name="T89" fmla="*/ 49 h 327"/>
                    <a:gd name="T90" fmla="*/ 679 w 722"/>
                    <a:gd name="T91" fmla="*/ 45 h 327"/>
                    <a:gd name="T92" fmla="*/ 673 w 722"/>
                    <a:gd name="T93" fmla="*/ 30 h 327"/>
                    <a:gd name="T94" fmla="*/ 684 w 722"/>
                    <a:gd name="T95" fmla="*/ 25 h 327"/>
                    <a:gd name="T96" fmla="*/ 690 w 722"/>
                    <a:gd name="T97" fmla="*/ 17 h 327"/>
                    <a:gd name="T98" fmla="*/ 675 w 722"/>
                    <a:gd name="T99" fmla="*/ 0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327">
                      <a:moveTo>
                        <a:pt x="498" y="38"/>
                      </a:moveTo>
                      <a:lnTo>
                        <a:pt x="310" y="71"/>
                      </a:lnTo>
                      <a:lnTo>
                        <a:pt x="242" y="83"/>
                      </a:lnTo>
                      <a:lnTo>
                        <a:pt x="216" y="85"/>
                      </a:lnTo>
                      <a:lnTo>
                        <a:pt x="201" y="85"/>
                      </a:lnTo>
                      <a:lnTo>
                        <a:pt x="199" y="94"/>
                      </a:lnTo>
                      <a:lnTo>
                        <a:pt x="199" y="102"/>
                      </a:lnTo>
                      <a:lnTo>
                        <a:pt x="197" y="113"/>
                      </a:lnTo>
                      <a:lnTo>
                        <a:pt x="190" y="117"/>
                      </a:lnTo>
                      <a:lnTo>
                        <a:pt x="184" y="122"/>
                      </a:lnTo>
                      <a:lnTo>
                        <a:pt x="178" y="137"/>
                      </a:lnTo>
                      <a:lnTo>
                        <a:pt x="173" y="145"/>
                      </a:lnTo>
                      <a:lnTo>
                        <a:pt x="167" y="139"/>
                      </a:lnTo>
                      <a:lnTo>
                        <a:pt x="154" y="145"/>
                      </a:lnTo>
                      <a:lnTo>
                        <a:pt x="147" y="150"/>
                      </a:lnTo>
                      <a:lnTo>
                        <a:pt x="145" y="156"/>
                      </a:lnTo>
                      <a:lnTo>
                        <a:pt x="137" y="164"/>
                      </a:lnTo>
                      <a:lnTo>
                        <a:pt x="133" y="164"/>
                      </a:lnTo>
                      <a:lnTo>
                        <a:pt x="126" y="158"/>
                      </a:lnTo>
                      <a:lnTo>
                        <a:pt x="120" y="162"/>
                      </a:lnTo>
                      <a:lnTo>
                        <a:pt x="116" y="165"/>
                      </a:lnTo>
                      <a:lnTo>
                        <a:pt x="116" y="171"/>
                      </a:lnTo>
                      <a:lnTo>
                        <a:pt x="109" y="169"/>
                      </a:lnTo>
                      <a:lnTo>
                        <a:pt x="105" y="184"/>
                      </a:lnTo>
                      <a:lnTo>
                        <a:pt x="101" y="190"/>
                      </a:lnTo>
                      <a:lnTo>
                        <a:pt x="96" y="190"/>
                      </a:lnTo>
                      <a:lnTo>
                        <a:pt x="83" y="199"/>
                      </a:lnTo>
                      <a:lnTo>
                        <a:pt x="62" y="218"/>
                      </a:lnTo>
                      <a:lnTo>
                        <a:pt x="56" y="222"/>
                      </a:lnTo>
                      <a:lnTo>
                        <a:pt x="43" y="222"/>
                      </a:lnTo>
                      <a:lnTo>
                        <a:pt x="28" y="229"/>
                      </a:lnTo>
                      <a:lnTo>
                        <a:pt x="22" y="237"/>
                      </a:lnTo>
                      <a:lnTo>
                        <a:pt x="21" y="244"/>
                      </a:lnTo>
                      <a:lnTo>
                        <a:pt x="19" y="254"/>
                      </a:lnTo>
                      <a:lnTo>
                        <a:pt x="13" y="259"/>
                      </a:lnTo>
                      <a:lnTo>
                        <a:pt x="0" y="263"/>
                      </a:lnTo>
                      <a:lnTo>
                        <a:pt x="0" y="291"/>
                      </a:lnTo>
                      <a:lnTo>
                        <a:pt x="105" y="275"/>
                      </a:lnTo>
                      <a:lnTo>
                        <a:pt x="128" y="263"/>
                      </a:lnTo>
                      <a:lnTo>
                        <a:pt x="133" y="263"/>
                      </a:lnTo>
                      <a:lnTo>
                        <a:pt x="145" y="254"/>
                      </a:lnTo>
                      <a:lnTo>
                        <a:pt x="160" y="248"/>
                      </a:lnTo>
                      <a:lnTo>
                        <a:pt x="165" y="244"/>
                      </a:lnTo>
                      <a:lnTo>
                        <a:pt x="173" y="243"/>
                      </a:lnTo>
                      <a:lnTo>
                        <a:pt x="250" y="233"/>
                      </a:lnTo>
                      <a:lnTo>
                        <a:pt x="278" y="231"/>
                      </a:lnTo>
                      <a:lnTo>
                        <a:pt x="286" y="239"/>
                      </a:lnTo>
                      <a:lnTo>
                        <a:pt x="291" y="235"/>
                      </a:lnTo>
                      <a:lnTo>
                        <a:pt x="303" y="246"/>
                      </a:lnTo>
                      <a:lnTo>
                        <a:pt x="306" y="254"/>
                      </a:lnTo>
                      <a:lnTo>
                        <a:pt x="306" y="259"/>
                      </a:lnTo>
                      <a:lnTo>
                        <a:pt x="308" y="261"/>
                      </a:lnTo>
                      <a:lnTo>
                        <a:pt x="404" y="246"/>
                      </a:lnTo>
                      <a:lnTo>
                        <a:pt x="515" y="325"/>
                      </a:lnTo>
                      <a:lnTo>
                        <a:pt x="519" y="327"/>
                      </a:lnTo>
                      <a:lnTo>
                        <a:pt x="522" y="327"/>
                      </a:lnTo>
                      <a:lnTo>
                        <a:pt x="536" y="322"/>
                      </a:lnTo>
                      <a:lnTo>
                        <a:pt x="549" y="318"/>
                      </a:lnTo>
                      <a:lnTo>
                        <a:pt x="560" y="318"/>
                      </a:lnTo>
                      <a:lnTo>
                        <a:pt x="568" y="314"/>
                      </a:lnTo>
                      <a:lnTo>
                        <a:pt x="569" y="299"/>
                      </a:lnTo>
                      <a:lnTo>
                        <a:pt x="564" y="286"/>
                      </a:lnTo>
                      <a:lnTo>
                        <a:pt x="566" y="286"/>
                      </a:lnTo>
                      <a:lnTo>
                        <a:pt x="569" y="291"/>
                      </a:lnTo>
                      <a:lnTo>
                        <a:pt x="573" y="308"/>
                      </a:lnTo>
                      <a:lnTo>
                        <a:pt x="573" y="288"/>
                      </a:lnTo>
                      <a:lnTo>
                        <a:pt x="575" y="280"/>
                      </a:lnTo>
                      <a:lnTo>
                        <a:pt x="581" y="267"/>
                      </a:lnTo>
                      <a:lnTo>
                        <a:pt x="590" y="254"/>
                      </a:lnTo>
                      <a:lnTo>
                        <a:pt x="605" y="241"/>
                      </a:lnTo>
                      <a:lnTo>
                        <a:pt x="601" y="233"/>
                      </a:lnTo>
                      <a:lnTo>
                        <a:pt x="605" y="228"/>
                      </a:lnTo>
                      <a:lnTo>
                        <a:pt x="601" y="222"/>
                      </a:lnTo>
                      <a:lnTo>
                        <a:pt x="609" y="226"/>
                      </a:lnTo>
                      <a:lnTo>
                        <a:pt x="603" y="231"/>
                      </a:lnTo>
                      <a:lnTo>
                        <a:pt x="611" y="235"/>
                      </a:lnTo>
                      <a:lnTo>
                        <a:pt x="613" y="233"/>
                      </a:lnTo>
                      <a:lnTo>
                        <a:pt x="618" y="226"/>
                      </a:lnTo>
                      <a:lnTo>
                        <a:pt x="624" y="212"/>
                      </a:lnTo>
                      <a:lnTo>
                        <a:pt x="632" y="216"/>
                      </a:lnTo>
                      <a:lnTo>
                        <a:pt x="648" y="207"/>
                      </a:lnTo>
                      <a:lnTo>
                        <a:pt x="654" y="207"/>
                      </a:lnTo>
                      <a:lnTo>
                        <a:pt x="656" y="203"/>
                      </a:lnTo>
                      <a:lnTo>
                        <a:pt x="662" y="197"/>
                      </a:lnTo>
                      <a:lnTo>
                        <a:pt x="663" y="205"/>
                      </a:lnTo>
                      <a:lnTo>
                        <a:pt x="667" y="197"/>
                      </a:lnTo>
                      <a:lnTo>
                        <a:pt x="675" y="201"/>
                      </a:lnTo>
                      <a:lnTo>
                        <a:pt x="677" y="201"/>
                      </a:lnTo>
                      <a:lnTo>
                        <a:pt x="682" y="188"/>
                      </a:lnTo>
                      <a:lnTo>
                        <a:pt x="688" y="181"/>
                      </a:lnTo>
                      <a:lnTo>
                        <a:pt x="692" y="175"/>
                      </a:lnTo>
                      <a:lnTo>
                        <a:pt x="688" y="169"/>
                      </a:lnTo>
                      <a:lnTo>
                        <a:pt x="686" y="169"/>
                      </a:lnTo>
                      <a:lnTo>
                        <a:pt x="682" y="177"/>
                      </a:lnTo>
                      <a:lnTo>
                        <a:pt x="677" y="179"/>
                      </a:lnTo>
                      <a:lnTo>
                        <a:pt x="679" y="171"/>
                      </a:lnTo>
                      <a:lnTo>
                        <a:pt x="675" y="165"/>
                      </a:lnTo>
                      <a:lnTo>
                        <a:pt x="673" y="171"/>
                      </a:lnTo>
                      <a:lnTo>
                        <a:pt x="673" y="173"/>
                      </a:lnTo>
                      <a:lnTo>
                        <a:pt x="669" y="173"/>
                      </a:lnTo>
                      <a:lnTo>
                        <a:pt x="671" y="181"/>
                      </a:lnTo>
                      <a:lnTo>
                        <a:pt x="663" y="177"/>
                      </a:lnTo>
                      <a:lnTo>
                        <a:pt x="650" y="186"/>
                      </a:lnTo>
                      <a:lnTo>
                        <a:pt x="635" y="184"/>
                      </a:lnTo>
                      <a:lnTo>
                        <a:pt x="624" y="173"/>
                      </a:lnTo>
                      <a:lnTo>
                        <a:pt x="618" y="167"/>
                      </a:lnTo>
                      <a:lnTo>
                        <a:pt x="626" y="171"/>
                      </a:lnTo>
                      <a:lnTo>
                        <a:pt x="632" y="173"/>
                      </a:lnTo>
                      <a:lnTo>
                        <a:pt x="641" y="179"/>
                      </a:lnTo>
                      <a:lnTo>
                        <a:pt x="648" y="181"/>
                      </a:lnTo>
                      <a:lnTo>
                        <a:pt x="652" y="177"/>
                      </a:lnTo>
                      <a:lnTo>
                        <a:pt x="663" y="164"/>
                      </a:lnTo>
                      <a:lnTo>
                        <a:pt x="663" y="156"/>
                      </a:lnTo>
                      <a:lnTo>
                        <a:pt x="656" y="158"/>
                      </a:lnTo>
                      <a:lnTo>
                        <a:pt x="658" y="152"/>
                      </a:lnTo>
                      <a:lnTo>
                        <a:pt x="665" y="152"/>
                      </a:lnTo>
                      <a:lnTo>
                        <a:pt x="669" y="145"/>
                      </a:lnTo>
                      <a:lnTo>
                        <a:pt x="654" y="139"/>
                      </a:lnTo>
                      <a:lnTo>
                        <a:pt x="647" y="139"/>
                      </a:lnTo>
                      <a:lnTo>
                        <a:pt x="616" y="132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30" y="132"/>
                      </a:lnTo>
                      <a:lnTo>
                        <a:pt x="643" y="132"/>
                      </a:lnTo>
                      <a:lnTo>
                        <a:pt x="650" y="130"/>
                      </a:lnTo>
                      <a:lnTo>
                        <a:pt x="654" y="130"/>
                      </a:lnTo>
                      <a:lnTo>
                        <a:pt x="652" y="124"/>
                      </a:lnTo>
                      <a:lnTo>
                        <a:pt x="650" y="117"/>
                      </a:lnTo>
                      <a:lnTo>
                        <a:pt x="658" y="117"/>
                      </a:lnTo>
                      <a:lnTo>
                        <a:pt x="654" y="120"/>
                      </a:lnTo>
                      <a:lnTo>
                        <a:pt x="660" y="128"/>
                      </a:lnTo>
                      <a:lnTo>
                        <a:pt x="667" y="130"/>
                      </a:lnTo>
                      <a:lnTo>
                        <a:pt x="669" y="122"/>
                      </a:lnTo>
                      <a:lnTo>
                        <a:pt x="673" y="128"/>
                      </a:lnTo>
                      <a:lnTo>
                        <a:pt x="679" y="130"/>
                      </a:lnTo>
                      <a:lnTo>
                        <a:pt x="694" y="130"/>
                      </a:lnTo>
                      <a:lnTo>
                        <a:pt x="699" y="124"/>
                      </a:lnTo>
                      <a:lnTo>
                        <a:pt x="709" y="103"/>
                      </a:lnTo>
                      <a:lnTo>
                        <a:pt x="709" y="96"/>
                      </a:lnTo>
                      <a:lnTo>
                        <a:pt x="716" y="98"/>
                      </a:lnTo>
                      <a:lnTo>
                        <a:pt x="722" y="92"/>
                      </a:lnTo>
                      <a:lnTo>
                        <a:pt x="720" y="85"/>
                      </a:lnTo>
                      <a:lnTo>
                        <a:pt x="718" y="71"/>
                      </a:lnTo>
                      <a:lnTo>
                        <a:pt x="714" y="64"/>
                      </a:lnTo>
                      <a:lnTo>
                        <a:pt x="707" y="58"/>
                      </a:lnTo>
                      <a:lnTo>
                        <a:pt x="707" y="62"/>
                      </a:lnTo>
                      <a:lnTo>
                        <a:pt x="707" y="68"/>
                      </a:lnTo>
                      <a:lnTo>
                        <a:pt x="695" y="68"/>
                      </a:lnTo>
                      <a:lnTo>
                        <a:pt x="695" y="75"/>
                      </a:lnTo>
                      <a:lnTo>
                        <a:pt x="697" y="88"/>
                      </a:lnTo>
                      <a:lnTo>
                        <a:pt x="692" y="96"/>
                      </a:lnTo>
                      <a:lnTo>
                        <a:pt x="688" y="92"/>
                      </a:lnTo>
                      <a:lnTo>
                        <a:pt x="694" y="85"/>
                      </a:lnTo>
                      <a:lnTo>
                        <a:pt x="686" y="83"/>
                      </a:lnTo>
                      <a:lnTo>
                        <a:pt x="690" y="75"/>
                      </a:lnTo>
                      <a:lnTo>
                        <a:pt x="690" y="68"/>
                      </a:lnTo>
                      <a:lnTo>
                        <a:pt x="688" y="62"/>
                      </a:lnTo>
                      <a:lnTo>
                        <a:pt x="682" y="60"/>
                      </a:lnTo>
                      <a:lnTo>
                        <a:pt x="671" y="64"/>
                      </a:lnTo>
                      <a:lnTo>
                        <a:pt x="669" y="71"/>
                      </a:lnTo>
                      <a:lnTo>
                        <a:pt x="656" y="68"/>
                      </a:lnTo>
                      <a:lnTo>
                        <a:pt x="648" y="73"/>
                      </a:lnTo>
                      <a:lnTo>
                        <a:pt x="641" y="75"/>
                      </a:lnTo>
                      <a:lnTo>
                        <a:pt x="635" y="77"/>
                      </a:lnTo>
                      <a:lnTo>
                        <a:pt x="633" y="70"/>
                      </a:lnTo>
                      <a:lnTo>
                        <a:pt x="628" y="62"/>
                      </a:lnTo>
                      <a:lnTo>
                        <a:pt x="624" y="56"/>
                      </a:lnTo>
                      <a:lnTo>
                        <a:pt x="622" y="49"/>
                      </a:lnTo>
                      <a:lnTo>
                        <a:pt x="626" y="43"/>
                      </a:lnTo>
                      <a:lnTo>
                        <a:pt x="622" y="38"/>
                      </a:lnTo>
                      <a:lnTo>
                        <a:pt x="626" y="41"/>
                      </a:lnTo>
                      <a:lnTo>
                        <a:pt x="626" y="43"/>
                      </a:lnTo>
                      <a:lnTo>
                        <a:pt x="626" y="45"/>
                      </a:lnTo>
                      <a:lnTo>
                        <a:pt x="626" y="51"/>
                      </a:lnTo>
                      <a:lnTo>
                        <a:pt x="632" y="64"/>
                      </a:lnTo>
                      <a:lnTo>
                        <a:pt x="639" y="64"/>
                      </a:lnTo>
                      <a:lnTo>
                        <a:pt x="647" y="68"/>
                      </a:lnTo>
                      <a:lnTo>
                        <a:pt x="662" y="55"/>
                      </a:lnTo>
                      <a:lnTo>
                        <a:pt x="654" y="49"/>
                      </a:lnTo>
                      <a:lnTo>
                        <a:pt x="662" y="49"/>
                      </a:lnTo>
                      <a:lnTo>
                        <a:pt x="671" y="51"/>
                      </a:lnTo>
                      <a:lnTo>
                        <a:pt x="665" y="45"/>
                      </a:lnTo>
                      <a:lnTo>
                        <a:pt x="673" y="47"/>
                      </a:lnTo>
                      <a:lnTo>
                        <a:pt x="679" y="45"/>
                      </a:lnTo>
                      <a:lnTo>
                        <a:pt x="679" y="40"/>
                      </a:lnTo>
                      <a:lnTo>
                        <a:pt x="673" y="34"/>
                      </a:lnTo>
                      <a:lnTo>
                        <a:pt x="665" y="30"/>
                      </a:lnTo>
                      <a:lnTo>
                        <a:pt x="673" y="30"/>
                      </a:lnTo>
                      <a:lnTo>
                        <a:pt x="686" y="38"/>
                      </a:lnTo>
                      <a:lnTo>
                        <a:pt x="695" y="38"/>
                      </a:lnTo>
                      <a:lnTo>
                        <a:pt x="688" y="32"/>
                      </a:lnTo>
                      <a:lnTo>
                        <a:pt x="684" y="25"/>
                      </a:lnTo>
                      <a:lnTo>
                        <a:pt x="697" y="36"/>
                      </a:lnTo>
                      <a:lnTo>
                        <a:pt x="703" y="45"/>
                      </a:lnTo>
                      <a:lnTo>
                        <a:pt x="703" y="38"/>
                      </a:lnTo>
                      <a:lnTo>
                        <a:pt x="690" y="17"/>
                      </a:lnTo>
                      <a:lnTo>
                        <a:pt x="690" y="15"/>
                      </a:lnTo>
                      <a:lnTo>
                        <a:pt x="682" y="13"/>
                      </a:lnTo>
                      <a:lnTo>
                        <a:pt x="677" y="6"/>
                      </a:lnTo>
                      <a:lnTo>
                        <a:pt x="675" y="0"/>
                      </a:lnTo>
                      <a:lnTo>
                        <a:pt x="592" y="19"/>
                      </a:lnTo>
                      <a:lnTo>
                        <a:pt x="498" y="3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34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35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36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137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38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39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>
                <a:off x="4508320" y="2295180"/>
                <a:ext cx="369866" cy="163944"/>
                <a:chOff x="4508320" y="2295180"/>
                <a:chExt cx="369866" cy="163944"/>
              </a:xfrm>
              <a:grpFill/>
            </p:grpSpPr>
            <p:sp>
              <p:nvSpPr>
                <p:cNvPr id="202" name="Freeform 127"/>
                <p:cNvSpPr>
                  <a:spLocks/>
                </p:cNvSpPr>
                <p:nvPr/>
              </p:nvSpPr>
              <p:spPr bwMode="auto">
                <a:xfrm>
                  <a:off x="4508320" y="2295180"/>
                  <a:ext cx="369866" cy="163944"/>
                </a:xfrm>
                <a:custGeom>
                  <a:avLst/>
                  <a:gdLst>
                    <a:gd name="T0" fmla="*/ 295 w 385"/>
                    <a:gd name="T1" fmla="*/ 0 h 188"/>
                    <a:gd name="T2" fmla="*/ 10 w 385"/>
                    <a:gd name="T3" fmla="*/ 116 h 188"/>
                    <a:gd name="T4" fmla="*/ 25 w 385"/>
                    <a:gd name="T5" fmla="*/ 96 h 188"/>
                    <a:gd name="T6" fmla="*/ 40 w 385"/>
                    <a:gd name="T7" fmla="*/ 79 h 188"/>
                    <a:gd name="T8" fmla="*/ 57 w 385"/>
                    <a:gd name="T9" fmla="*/ 60 h 188"/>
                    <a:gd name="T10" fmla="*/ 73 w 385"/>
                    <a:gd name="T11" fmla="*/ 67 h 188"/>
                    <a:gd name="T12" fmla="*/ 90 w 385"/>
                    <a:gd name="T13" fmla="*/ 52 h 188"/>
                    <a:gd name="T14" fmla="*/ 107 w 385"/>
                    <a:gd name="T15" fmla="*/ 43 h 188"/>
                    <a:gd name="T16" fmla="*/ 135 w 385"/>
                    <a:gd name="T17" fmla="*/ 49 h 188"/>
                    <a:gd name="T18" fmla="*/ 139 w 385"/>
                    <a:gd name="T19" fmla="*/ 58 h 188"/>
                    <a:gd name="T20" fmla="*/ 149 w 385"/>
                    <a:gd name="T21" fmla="*/ 75 h 188"/>
                    <a:gd name="T22" fmla="*/ 173 w 385"/>
                    <a:gd name="T23" fmla="*/ 86 h 188"/>
                    <a:gd name="T24" fmla="*/ 188 w 385"/>
                    <a:gd name="T25" fmla="*/ 98 h 188"/>
                    <a:gd name="T26" fmla="*/ 207 w 385"/>
                    <a:gd name="T27" fmla="*/ 105 h 188"/>
                    <a:gd name="T28" fmla="*/ 222 w 385"/>
                    <a:gd name="T29" fmla="*/ 113 h 188"/>
                    <a:gd name="T30" fmla="*/ 214 w 385"/>
                    <a:gd name="T31" fmla="*/ 133 h 188"/>
                    <a:gd name="T32" fmla="*/ 207 w 385"/>
                    <a:gd name="T33" fmla="*/ 148 h 188"/>
                    <a:gd name="T34" fmla="*/ 213 w 385"/>
                    <a:gd name="T35" fmla="*/ 169 h 188"/>
                    <a:gd name="T36" fmla="*/ 226 w 385"/>
                    <a:gd name="T37" fmla="*/ 154 h 188"/>
                    <a:gd name="T38" fmla="*/ 243 w 385"/>
                    <a:gd name="T39" fmla="*/ 173 h 188"/>
                    <a:gd name="T40" fmla="*/ 246 w 385"/>
                    <a:gd name="T41" fmla="*/ 169 h 188"/>
                    <a:gd name="T42" fmla="*/ 267 w 385"/>
                    <a:gd name="T43" fmla="*/ 173 h 188"/>
                    <a:gd name="T44" fmla="*/ 282 w 385"/>
                    <a:gd name="T45" fmla="*/ 178 h 188"/>
                    <a:gd name="T46" fmla="*/ 282 w 385"/>
                    <a:gd name="T47" fmla="*/ 165 h 188"/>
                    <a:gd name="T48" fmla="*/ 258 w 385"/>
                    <a:gd name="T49" fmla="*/ 150 h 188"/>
                    <a:gd name="T50" fmla="*/ 248 w 385"/>
                    <a:gd name="T51" fmla="*/ 126 h 188"/>
                    <a:gd name="T52" fmla="*/ 265 w 385"/>
                    <a:gd name="T53" fmla="*/ 152 h 188"/>
                    <a:gd name="T54" fmla="*/ 278 w 385"/>
                    <a:gd name="T55" fmla="*/ 152 h 188"/>
                    <a:gd name="T56" fmla="*/ 258 w 385"/>
                    <a:gd name="T57" fmla="*/ 116 h 188"/>
                    <a:gd name="T58" fmla="*/ 258 w 385"/>
                    <a:gd name="T59" fmla="*/ 90 h 188"/>
                    <a:gd name="T60" fmla="*/ 261 w 385"/>
                    <a:gd name="T61" fmla="*/ 86 h 188"/>
                    <a:gd name="T62" fmla="*/ 258 w 385"/>
                    <a:gd name="T63" fmla="*/ 75 h 188"/>
                    <a:gd name="T64" fmla="*/ 252 w 385"/>
                    <a:gd name="T65" fmla="*/ 64 h 188"/>
                    <a:gd name="T66" fmla="*/ 258 w 385"/>
                    <a:gd name="T67" fmla="*/ 60 h 188"/>
                    <a:gd name="T68" fmla="*/ 260 w 385"/>
                    <a:gd name="T69" fmla="*/ 43 h 188"/>
                    <a:gd name="T70" fmla="*/ 267 w 385"/>
                    <a:gd name="T71" fmla="*/ 36 h 188"/>
                    <a:gd name="T72" fmla="*/ 280 w 385"/>
                    <a:gd name="T73" fmla="*/ 34 h 188"/>
                    <a:gd name="T74" fmla="*/ 282 w 385"/>
                    <a:gd name="T75" fmla="*/ 20 h 188"/>
                    <a:gd name="T76" fmla="*/ 291 w 385"/>
                    <a:gd name="T77" fmla="*/ 20 h 188"/>
                    <a:gd name="T78" fmla="*/ 293 w 385"/>
                    <a:gd name="T79" fmla="*/ 37 h 188"/>
                    <a:gd name="T80" fmla="*/ 275 w 385"/>
                    <a:gd name="T81" fmla="*/ 49 h 188"/>
                    <a:gd name="T82" fmla="*/ 278 w 385"/>
                    <a:gd name="T83" fmla="*/ 71 h 188"/>
                    <a:gd name="T84" fmla="*/ 282 w 385"/>
                    <a:gd name="T85" fmla="*/ 81 h 188"/>
                    <a:gd name="T86" fmla="*/ 269 w 385"/>
                    <a:gd name="T87" fmla="*/ 101 h 188"/>
                    <a:gd name="T88" fmla="*/ 278 w 385"/>
                    <a:gd name="T89" fmla="*/ 88 h 188"/>
                    <a:gd name="T90" fmla="*/ 286 w 385"/>
                    <a:gd name="T91" fmla="*/ 101 h 188"/>
                    <a:gd name="T92" fmla="*/ 276 w 385"/>
                    <a:gd name="T93" fmla="*/ 105 h 188"/>
                    <a:gd name="T94" fmla="*/ 278 w 385"/>
                    <a:gd name="T95" fmla="*/ 113 h 188"/>
                    <a:gd name="T96" fmla="*/ 291 w 385"/>
                    <a:gd name="T97" fmla="*/ 120 h 188"/>
                    <a:gd name="T98" fmla="*/ 303 w 385"/>
                    <a:gd name="T99" fmla="*/ 126 h 188"/>
                    <a:gd name="T100" fmla="*/ 291 w 385"/>
                    <a:gd name="T101" fmla="*/ 128 h 188"/>
                    <a:gd name="T102" fmla="*/ 293 w 385"/>
                    <a:gd name="T103" fmla="*/ 156 h 188"/>
                    <a:gd name="T104" fmla="*/ 305 w 385"/>
                    <a:gd name="T105" fmla="*/ 158 h 188"/>
                    <a:gd name="T106" fmla="*/ 312 w 385"/>
                    <a:gd name="T107" fmla="*/ 146 h 188"/>
                    <a:gd name="T108" fmla="*/ 322 w 385"/>
                    <a:gd name="T109" fmla="*/ 143 h 188"/>
                    <a:gd name="T110" fmla="*/ 320 w 385"/>
                    <a:gd name="T111" fmla="*/ 165 h 188"/>
                    <a:gd name="T112" fmla="*/ 331 w 385"/>
                    <a:gd name="T113" fmla="*/ 173 h 188"/>
                    <a:gd name="T114" fmla="*/ 329 w 385"/>
                    <a:gd name="T115" fmla="*/ 184 h 188"/>
                    <a:gd name="T116" fmla="*/ 350 w 385"/>
                    <a:gd name="T117" fmla="*/ 184 h 188"/>
                    <a:gd name="T118" fmla="*/ 370 w 385"/>
                    <a:gd name="T119" fmla="*/ 165 h 188"/>
                    <a:gd name="T120" fmla="*/ 382 w 385"/>
                    <a:gd name="T121" fmla="*/ 146 h 188"/>
                    <a:gd name="T122" fmla="*/ 382 w 385"/>
                    <a:gd name="T123" fmla="*/ 124 h 188"/>
                    <a:gd name="T124" fmla="*/ 329 w 385"/>
                    <a:gd name="T125" fmla="*/ 12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5" h="188">
                      <a:moveTo>
                        <a:pt x="329" y="126"/>
                      </a:moveTo>
                      <a:lnTo>
                        <a:pt x="318" y="79"/>
                      </a:lnTo>
                      <a:lnTo>
                        <a:pt x="295" y="0"/>
                      </a:lnTo>
                      <a:lnTo>
                        <a:pt x="139" y="34"/>
                      </a:lnTo>
                      <a:lnTo>
                        <a:pt x="0" y="60"/>
                      </a:lnTo>
                      <a:lnTo>
                        <a:pt x="10" y="116"/>
                      </a:lnTo>
                      <a:lnTo>
                        <a:pt x="15" y="109"/>
                      </a:lnTo>
                      <a:lnTo>
                        <a:pt x="21" y="103"/>
                      </a:lnTo>
                      <a:lnTo>
                        <a:pt x="25" y="96"/>
                      </a:lnTo>
                      <a:lnTo>
                        <a:pt x="32" y="88"/>
                      </a:lnTo>
                      <a:lnTo>
                        <a:pt x="34" y="83"/>
                      </a:lnTo>
                      <a:lnTo>
                        <a:pt x="40" y="79"/>
                      </a:lnTo>
                      <a:lnTo>
                        <a:pt x="47" y="81"/>
                      </a:lnTo>
                      <a:lnTo>
                        <a:pt x="57" y="67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6" y="66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5" y="60"/>
                      </a:lnTo>
                      <a:lnTo>
                        <a:pt x="90" y="52"/>
                      </a:lnTo>
                      <a:lnTo>
                        <a:pt x="98" y="52"/>
                      </a:lnTo>
                      <a:lnTo>
                        <a:pt x="102" y="45"/>
                      </a:lnTo>
                      <a:lnTo>
                        <a:pt x="107" y="43"/>
                      </a:lnTo>
                      <a:lnTo>
                        <a:pt x="115" y="45"/>
                      </a:lnTo>
                      <a:lnTo>
                        <a:pt x="120" y="51"/>
                      </a:lnTo>
                      <a:lnTo>
                        <a:pt x="135" y="49"/>
                      </a:lnTo>
                      <a:lnTo>
                        <a:pt x="135" y="49"/>
                      </a:lnTo>
                      <a:lnTo>
                        <a:pt x="134" y="56"/>
                      </a:lnTo>
                      <a:lnTo>
                        <a:pt x="139" y="58"/>
                      </a:lnTo>
                      <a:lnTo>
                        <a:pt x="141" y="66"/>
                      </a:lnTo>
                      <a:lnTo>
                        <a:pt x="147" y="71"/>
                      </a:lnTo>
                      <a:lnTo>
                        <a:pt x="149" y="75"/>
                      </a:lnTo>
                      <a:lnTo>
                        <a:pt x="162" y="75"/>
                      </a:lnTo>
                      <a:lnTo>
                        <a:pt x="169" y="79"/>
                      </a:lnTo>
                      <a:lnTo>
                        <a:pt x="173" y="86"/>
                      </a:lnTo>
                      <a:lnTo>
                        <a:pt x="171" y="92"/>
                      </a:lnTo>
                      <a:lnTo>
                        <a:pt x="179" y="98"/>
                      </a:lnTo>
                      <a:lnTo>
                        <a:pt x="188" y="98"/>
                      </a:lnTo>
                      <a:lnTo>
                        <a:pt x="196" y="99"/>
                      </a:lnTo>
                      <a:lnTo>
                        <a:pt x="199" y="103"/>
                      </a:lnTo>
                      <a:lnTo>
                        <a:pt x="207" y="105"/>
                      </a:lnTo>
                      <a:lnTo>
                        <a:pt x="214" y="101"/>
                      </a:lnTo>
                      <a:lnTo>
                        <a:pt x="222" y="107"/>
                      </a:lnTo>
                      <a:lnTo>
                        <a:pt x="222" y="113"/>
                      </a:lnTo>
                      <a:lnTo>
                        <a:pt x="218" y="118"/>
                      </a:lnTo>
                      <a:lnTo>
                        <a:pt x="220" y="126"/>
                      </a:lnTo>
                      <a:lnTo>
                        <a:pt x="214" y="133"/>
                      </a:lnTo>
                      <a:lnTo>
                        <a:pt x="213" y="141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5" y="154"/>
                      </a:lnTo>
                      <a:lnTo>
                        <a:pt x="207" y="161"/>
                      </a:lnTo>
                      <a:lnTo>
                        <a:pt x="213" y="169"/>
                      </a:lnTo>
                      <a:lnTo>
                        <a:pt x="218" y="161"/>
                      </a:lnTo>
                      <a:lnTo>
                        <a:pt x="218" y="156"/>
                      </a:lnTo>
                      <a:lnTo>
                        <a:pt x="226" y="154"/>
                      </a:lnTo>
                      <a:lnTo>
                        <a:pt x="229" y="161"/>
                      </a:lnTo>
                      <a:lnTo>
                        <a:pt x="235" y="167"/>
                      </a:lnTo>
                      <a:lnTo>
                        <a:pt x="243" y="173"/>
                      </a:lnTo>
                      <a:lnTo>
                        <a:pt x="243" y="165"/>
                      </a:lnTo>
                      <a:lnTo>
                        <a:pt x="243" y="161"/>
                      </a:lnTo>
                      <a:lnTo>
                        <a:pt x="246" y="169"/>
                      </a:lnTo>
                      <a:lnTo>
                        <a:pt x="252" y="175"/>
                      </a:lnTo>
                      <a:lnTo>
                        <a:pt x="260" y="173"/>
                      </a:lnTo>
                      <a:lnTo>
                        <a:pt x="267" y="173"/>
                      </a:lnTo>
                      <a:lnTo>
                        <a:pt x="273" y="180"/>
                      </a:lnTo>
                      <a:lnTo>
                        <a:pt x="275" y="178"/>
                      </a:lnTo>
                      <a:lnTo>
                        <a:pt x="282" y="178"/>
                      </a:lnTo>
                      <a:lnTo>
                        <a:pt x="288" y="184"/>
                      </a:lnTo>
                      <a:lnTo>
                        <a:pt x="290" y="178"/>
                      </a:lnTo>
                      <a:lnTo>
                        <a:pt x="282" y="165"/>
                      </a:lnTo>
                      <a:lnTo>
                        <a:pt x="275" y="161"/>
                      </a:lnTo>
                      <a:lnTo>
                        <a:pt x="267" y="156"/>
                      </a:lnTo>
                      <a:lnTo>
                        <a:pt x="258" y="150"/>
                      </a:lnTo>
                      <a:lnTo>
                        <a:pt x="254" y="145"/>
                      </a:lnTo>
                      <a:lnTo>
                        <a:pt x="248" y="131"/>
                      </a:lnTo>
                      <a:lnTo>
                        <a:pt x="248" y="126"/>
                      </a:lnTo>
                      <a:lnTo>
                        <a:pt x="250" y="133"/>
                      </a:lnTo>
                      <a:lnTo>
                        <a:pt x="258" y="146"/>
                      </a:lnTo>
                      <a:lnTo>
                        <a:pt x="265" y="152"/>
                      </a:lnTo>
                      <a:lnTo>
                        <a:pt x="271" y="154"/>
                      </a:lnTo>
                      <a:lnTo>
                        <a:pt x="275" y="158"/>
                      </a:lnTo>
                      <a:lnTo>
                        <a:pt x="278" y="152"/>
                      </a:lnTo>
                      <a:lnTo>
                        <a:pt x="265" y="139"/>
                      </a:lnTo>
                      <a:lnTo>
                        <a:pt x="261" y="124"/>
                      </a:lnTo>
                      <a:lnTo>
                        <a:pt x="258" y="116"/>
                      </a:lnTo>
                      <a:lnTo>
                        <a:pt x="260" y="111"/>
                      </a:lnTo>
                      <a:lnTo>
                        <a:pt x="258" y="103"/>
                      </a:lnTo>
                      <a:lnTo>
                        <a:pt x="258" y="90"/>
                      </a:lnTo>
                      <a:lnTo>
                        <a:pt x="252" y="86"/>
                      </a:lnTo>
                      <a:lnTo>
                        <a:pt x="254" y="86"/>
                      </a:lnTo>
                      <a:lnTo>
                        <a:pt x="261" y="86"/>
                      </a:lnTo>
                      <a:lnTo>
                        <a:pt x="263" y="86"/>
                      </a:lnTo>
                      <a:lnTo>
                        <a:pt x="258" y="83"/>
                      </a:lnTo>
                      <a:lnTo>
                        <a:pt x="258" y="75"/>
                      </a:lnTo>
                      <a:lnTo>
                        <a:pt x="243" y="66"/>
                      </a:lnTo>
                      <a:lnTo>
                        <a:pt x="248" y="64"/>
                      </a:lnTo>
                      <a:lnTo>
                        <a:pt x="252" y="64"/>
                      </a:lnTo>
                      <a:lnTo>
                        <a:pt x="258" y="64"/>
                      </a:lnTo>
                      <a:lnTo>
                        <a:pt x="252" y="58"/>
                      </a:lnTo>
                      <a:lnTo>
                        <a:pt x="258" y="60"/>
                      </a:lnTo>
                      <a:lnTo>
                        <a:pt x="258" y="51"/>
                      </a:lnTo>
                      <a:lnTo>
                        <a:pt x="258" y="47"/>
                      </a:lnTo>
                      <a:lnTo>
                        <a:pt x="260" y="43"/>
                      </a:lnTo>
                      <a:lnTo>
                        <a:pt x="265" y="51"/>
                      </a:lnTo>
                      <a:lnTo>
                        <a:pt x="265" y="39"/>
                      </a:lnTo>
                      <a:lnTo>
                        <a:pt x="267" y="36"/>
                      </a:lnTo>
                      <a:lnTo>
                        <a:pt x="269" y="43"/>
                      </a:lnTo>
                      <a:lnTo>
                        <a:pt x="275" y="41"/>
                      </a:lnTo>
                      <a:lnTo>
                        <a:pt x="280" y="34"/>
                      </a:lnTo>
                      <a:lnTo>
                        <a:pt x="276" y="26"/>
                      </a:lnTo>
                      <a:lnTo>
                        <a:pt x="276" y="22"/>
                      </a:lnTo>
                      <a:lnTo>
                        <a:pt x="282" y="20"/>
                      </a:lnTo>
                      <a:lnTo>
                        <a:pt x="288" y="19"/>
                      </a:lnTo>
                      <a:lnTo>
                        <a:pt x="286" y="26"/>
                      </a:lnTo>
                      <a:lnTo>
                        <a:pt x="291" y="20"/>
                      </a:lnTo>
                      <a:lnTo>
                        <a:pt x="293" y="22"/>
                      </a:lnTo>
                      <a:lnTo>
                        <a:pt x="284" y="37"/>
                      </a:lnTo>
                      <a:lnTo>
                        <a:pt x="293" y="37"/>
                      </a:lnTo>
                      <a:lnTo>
                        <a:pt x="288" y="41"/>
                      </a:lnTo>
                      <a:lnTo>
                        <a:pt x="280" y="43"/>
                      </a:lnTo>
                      <a:lnTo>
                        <a:pt x="275" y="49"/>
                      </a:lnTo>
                      <a:lnTo>
                        <a:pt x="271" y="69"/>
                      </a:lnTo>
                      <a:lnTo>
                        <a:pt x="276" y="77"/>
                      </a:lnTo>
                      <a:lnTo>
                        <a:pt x="278" y="71"/>
                      </a:lnTo>
                      <a:lnTo>
                        <a:pt x="282" y="71"/>
                      </a:lnTo>
                      <a:lnTo>
                        <a:pt x="282" y="77"/>
                      </a:lnTo>
                      <a:lnTo>
                        <a:pt x="282" y="81"/>
                      </a:lnTo>
                      <a:lnTo>
                        <a:pt x="276" y="86"/>
                      </a:lnTo>
                      <a:lnTo>
                        <a:pt x="269" y="88"/>
                      </a:lnTo>
                      <a:lnTo>
                        <a:pt x="269" y="101"/>
                      </a:lnTo>
                      <a:lnTo>
                        <a:pt x="271" y="96"/>
                      </a:lnTo>
                      <a:lnTo>
                        <a:pt x="276" y="90"/>
                      </a:lnTo>
                      <a:lnTo>
                        <a:pt x="278" y="88"/>
                      </a:lnTo>
                      <a:lnTo>
                        <a:pt x="284" y="96"/>
                      </a:lnTo>
                      <a:lnTo>
                        <a:pt x="290" y="96"/>
                      </a:lnTo>
                      <a:lnTo>
                        <a:pt x="286" y="101"/>
                      </a:lnTo>
                      <a:lnTo>
                        <a:pt x="290" y="109"/>
                      </a:lnTo>
                      <a:lnTo>
                        <a:pt x="282" y="103"/>
                      </a:lnTo>
                      <a:lnTo>
                        <a:pt x="276" y="105"/>
                      </a:lnTo>
                      <a:lnTo>
                        <a:pt x="275" y="113"/>
                      </a:lnTo>
                      <a:lnTo>
                        <a:pt x="278" y="120"/>
                      </a:lnTo>
                      <a:lnTo>
                        <a:pt x="278" y="113"/>
                      </a:lnTo>
                      <a:lnTo>
                        <a:pt x="286" y="111"/>
                      </a:lnTo>
                      <a:lnTo>
                        <a:pt x="290" y="113"/>
                      </a:lnTo>
                      <a:lnTo>
                        <a:pt x="291" y="120"/>
                      </a:lnTo>
                      <a:lnTo>
                        <a:pt x="301" y="122"/>
                      </a:lnTo>
                      <a:lnTo>
                        <a:pt x="307" y="120"/>
                      </a:lnTo>
                      <a:lnTo>
                        <a:pt x="303" y="126"/>
                      </a:lnTo>
                      <a:lnTo>
                        <a:pt x="286" y="124"/>
                      </a:lnTo>
                      <a:lnTo>
                        <a:pt x="284" y="131"/>
                      </a:lnTo>
                      <a:lnTo>
                        <a:pt x="291" y="128"/>
                      </a:lnTo>
                      <a:lnTo>
                        <a:pt x="288" y="141"/>
                      </a:lnTo>
                      <a:lnTo>
                        <a:pt x="288" y="148"/>
                      </a:lnTo>
                      <a:lnTo>
                        <a:pt x="293" y="156"/>
                      </a:lnTo>
                      <a:lnTo>
                        <a:pt x="291" y="148"/>
                      </a:lnTo>
                      <a:lnTo>
                        <a:pt x="299" y="152"/>
                      </a:lnTo>
                      <a:lnTo>
                        <a:pt x="305" y="158"/>
                      </a:lnTo>
                      <a:lnTo>
                        <a:pt x="312" y="160"/>
                      </a:lnTo>
                      <a:lnTo>
                        <a:pt x="310" y="154"/>
                      </a:lnTo>
                      <a:lnTo>
                        <a:pt x="312" y="146"/>
                      </a:lnTo>
                      <a:lnTo>
                        <a:pt x="312" y="154"/>
                      </a:lnTo>
                      <a:lnTo>
                        <a:pt x="316" y="156"/>
                      </a:lnTo>
                      <a:lnTo>
                        <a:pt x="322" y="143"/>
                      </a:lnTo>
                      <a:lnTo>
                        <a:pt x="322" y="156"/>
                      </a:lnTo>
                      <a:lnTo>
                        <a:pt x="325" y="158"/>
                      </a:lnTo>
                      <a:lnTo>
                        <a:pt x="320" y="165"/>
                      </a:lnTo>
                      <a:lnTo>
                        <a:pt x="322" y="171"/>
                      </a:lnTo>
                      <a:lnTo>
                        <a:pt x="327" y="167"/>
                      </a:lnTo>
                      <a:lnTo>
                        <a:pt x="331" y="173"/>
                      </a:lnTo>
                      <a:lnTo>
                        <a:pt x="337" y="169"/>
                      </a:lnTo>
                      <a:lnTo>
                        <a:pt x="335" y="177"/>
                      </a:lnTo>
                      <a:lnTo>
                        <a:pt x="329" y="184"/>
                      </a:lnTo>
                      <a:lnTo>
                        <a:pt x="329" y="188"/>
                      </a:lnTo>
                      <a:lnTo>
                        <a:pt x="344" y="184"/>
                      </a:lnTo>
                      <a:lnTo>
                        <a:pt x="350" y="184"/>
                      </a:lnTo>
                      <a:lnTo>
                        <a:pt x="355" y="177"/>
                      </a:lnTo>
                      <a:lnTo>
                        <a:pt x="370" y="171"/>
                      </a:lnTo>
                      <a:lnTo>
                        <a:pt x="370" y="165"/>
                      </a:lnTo>
                      <a:lnTo>
                        <a:pt x="374" y="158"/>
                      </a:lnTo>
                      <a:lnTo>
                        <a:pt x="378" y="145"/>
                      </a:lnTo>
                      <a:lnTo>
                        <a:pt x="382" y="146"/>
                      </a:lnTo>
                      <a:lnTo>
                        <a:pt x="385" y="133"/>
                      </a:lnTo>
                      <a:lnTo>
                        <a:pt x="378" y="126"/>
                      </a:lnTo>
                      <a:lnTo>
                        <a:pt x="382" y="124"/>
                      </a:lnTo>
                      <a:lnTo>
                        <a:pt x="384" y="122"/>
                      </a:lnTo>
                      <a:lnTo>
                        <a:pt x="335" y="133"/>
                      </a:lnTo>
                      <a:lnTo>
                        <a:pt x="329" y="12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28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29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40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41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42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43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" name="Freeform 145"/>
              <p:cNvSpPr>
                <a:spLocks/>
              </p:cNvSpPr>
              <p:nvPr/>
            </p:nvSpPr>
            <p:spPr bwMode="auto">
              <a:xfrm>
                <a:off x="4910849" y="2017871"/>
                <a:ext cx="141221" cy="124702"/>
              </a:xfrm>
              <a:custGeom>
                <a:avLst/>
                <a:gdLst>
                  <a:gd name="T0" fmla="*/ 145 w 147"/>
                  <a:gd name="T1" fmla="*/ 68 h 143"/>
                  <a:gd name="T2" fmla="*/ 147 w 147"/>
                  <a:gd name="T3" fmla="*/ 62 h 143"/>
                  <a:gd name="T4" fmla="*/ 145 w 147"/>
                  <a:gd name="T5" fmla="*/ 55 h 143"/>
                  <a:gd name="T6" fmla="*/ 130 w 147"/>
                  <a:gd name="T7" fmla="*/ 0 h 143"/>
                  <a:gd name="T8" fmla="*/ 126 w 147"/>
                  <a:gd name="T9" fmla="*/ 0 h 143"/>
                  <a:gd name="T10" fmla="*/ 117 w 147"/>
                  <a:gd name="T11" fmla="*/ 2 h 143"/>
                  <a:gd name="T12" fmla="*/ 77 w 147"/>
                  <a:gd name="T13" fmla="*/ 11 h 143"/>
                  <a:gd name="T14" fmla="*/ 70 w 147"/>
                  <a:gd name="T15" fmla="*/ 15 h 143"/>
                  <a:gd name="T16" fmla="*/ 66 w 147"/>
                  <a:gd name="T17" fmla="*/ 15 h 143"/>
                  <a:gd name="T18" fmla="*/ 53 w 147"/>
                  <a:gd name="T19" fmla="*/ 19 h 143"/>
                  <a:gd name="T20" fmla="*/ 45 w 147"/>
                  <a:gd name="T21" fmla="*/ 19 h 143"/>
                  <a:gd name="T22" fmla="*/ 0 w 147"/>
                  <a:gd name="T23" fmla="*/ 30 h 143"/>
                  <a:gd name="T24" fmla="*/ 13 w 147"/>
                  <a:gd name="T25" fmla="*/ 107 h 143"/>
                  <a:gd name="T26" fmla="*/ 19 w 147"/>
                  <a:gd name="T27" fmla="*/ 115 h 143"/>
                  <a:gd name="T28" fmla="*/ 19 w 147"/>
                  <a:gd name="T29" fmla="*/ 120 h 143"/>
                  <a:gd name="T30" fmla="*/ 8 w 147"/>
                  <a:gd name="T31" fmla="*/ 132 h 143"/>
                  <a:gd name="T32" fmla="*/ 8 w 147"/>
                  <a:gd name="T33" fmla="*/ 135 h 143"/>
                  <a:gd name="T34" fmla="*/ 13 w 147"/>
                  <a:gd name="T35" fmla="*/ 143 h 143"/>
                  <a:gd name="T36" fmla="*/ 21 w 147"/>
                  <a:gd name="T37" fmla="*/ 139 h 143"/>
                  <a:gd name="T38" fmla="*/ 34 w 147"/>
                  <a:gd name="T39" fmla="*/ 126 h 143"/>
                  <a:gd name="T40" fmla="*/ 42 w 147"/>
                  <a:gd name="T41" fmla="*/ 122 h 143"/>
                  <a:gd name="T42" fmla="*/ 45 w 147"/>
                  <a:gd name="T43" fmla="*/ 115 h 143"/>
                  <a:gd name="T44" fmla="*/ 49 w 147"/>
                  <a:gd name="T45" fmla="*/ 117 h 143"/>
                  <a:gd name="T46" fmla="*/ 60 w 147"/>
                  <a:gd name="T47" fmla="*/ 103 h 143"/>
                  <a:gd name="T48" fmla="*/ 68 w 147"/>
                  <a:gd name="T49" fmla="*/ 102 h 143"/>
                  <a:gd name="T50" fmla="*/ 74 w 147"/>
                  <a:gd name="T51" fmla="*/ 98 h 143"/>
                  <a:gd name="T52" fmla="*/ 81 w 147"/>
                  <a:gd name="T53" fmla="*/ 98 h 143"/>
                  <a:gd name="T54" fmla="*/ 85 w 147"/>
                  <a:gd name="T55" fmla="*/ 94 h 143"/>
                  <a:gd name="T56" fmla="*/ 106 w 147"/>
                  <a:gd name="T57" fmla="*/ 90 h 143"/>
                  <a:gd name="T58" fmla="*/ 106 w 147"/>
                  <a:gd name="T59" fmla="*/ 85 h 143"/>
                  <a:gd name="T60" fmla="*/ 104 w 147"/>
                  <a:gd name="T61" fmla="*/ 81 h 143"/>
                  <a:gd name="T62" fmla="*/ 107 w 147"/>
                  <a:gd name="T63" fmla="*/ 81 h 143"/>
                  <a:gd name="T64" fmla="*/ 107 w 147"/>
                  <a:gd name="T65" fmla="*/ 85 h 143"/>
                  <a:gd name="T66" fmla="*/ 115 w 147"/>
                  <a:gd name="T67" fmla="*/ 85 h 143"/>
                  <a:gd name="T68" fmla="*/ 128 w 147"/>
                  <a:gd name="T69" fmla="*/ 77 h 143"/>
                  <a:gd name="T70" fmla="*/ 141 w 147"/>
                  <a:gd name="T71" fmla="*/ 72 h 143"/>
                  <a:gd name="T72" fmla="*/ 147 w 147"/>
                  <a:gd name="T73" fmla="*/ 73 h 143"/>
                  <a:gd name="T74" fmla="*/ 145 w 147"/>
                  <a:gd name="T75" fmla="*/ 70 h 143"/>
                  <a:gd name="T76" fmla="*/ 145 w 147"/>
                  <a:gd name="T77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43">
                    <a:moveTo>
                      <a:pt x="145" y="68"/>
                    </a:moveTo>
                    <a:lnTo>
                      <a:pt x="147" y="62"/>
                    </a:lnTo>
                    <a:lnTo>
                      <a:pt x="145" y="55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17" y="2"/>
                    </a:lnTo>
                    <a:lnTo>
                      <a:pt x="77" y="11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53" y="19"/>
                    </a:lnTo>
                    <a:lnTo>
                      <a:pt x="45" y="19"/>
                    </a:lnTo>
                    <a:lnTo>
                      <a:pt x="0" y="30"/>
                    </a:lnTo>
                    <a:lnTo>
                      <a:pt x="13" y="107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8" y="132"/>
                    </a:lnTo>
                    <a:lnTo>
                      <a:pt x="8" y="135"/>
                    </a:lnTo>
                    <a:lnTo>
                      <a:pt x="13" y="143"/>
                    </a:lnTo>
                    <a:lnTo>
                      <a:pt x="21" y="139"/>
                    </a:lnTo>
                    <a:lnTo>
                      <a:pt x="34" y="126"/>
                    </a:lnTo>
                    <a:lnTo>
                      <a:pt x="42" y="122"/>
                    </a:lnTo>
                    <a:lnTo>
                      <a:pt x="45" y="115"/>
                    </a:lnTo>
                    <a:lnTo>
                      <a:pt x="49" y="117"/>
                    </a:lnTo>
                    <a:lnTo>
                      <a:pt x="60" y="103"/>
                    </a:lnTo>
                    <a:lnTo>
                      <a:pt x="68" y="102"/>
                    </a:lnTo>
                    <a:lnTo>
                      <a:pt x="74" y="98"/>
                    </a:lnTo>
                    <a:lnTo>
                      <a:pt x="81" y="98"/>
                    </a:lnTo>
                    <a:lnTo>
                      <a:pt x="85" y="94"/>
                    </a:lnTo>
                    <a:lnTo>
                      <a:pt x="106" y="90"/>
                    </a:lnTo>
                    <a:lnTo>
                      <a:pt x="106" y="85"/>
                    </a:lnTo>
                    <a:lnTo>
                      <a:pt x="104" y="81"/>
                    </a:lnTo>
                    <a:lnTo>
                      <a:pt x="107" y="81"/>
                    </a:lnTo>
                    <a:lnTo>
                      <a:pt x="107" y="85"/>
                    </a:lnTo>
                    <a:lnTo>
                      <a:pt x="115" y="85"/>
                    </a:lnTo>
                    <a:lnTo>
                      <a:pt x="128" y="77"/>
                    </a:lnTo>
                    <a:lnTo>
                      <a:pt x="141" y="72"/>
                    </a:lnTo>
                    <a:lnTo>
                      <a:pt x="147" y="73"/>
                    </a:lnTo>
                    <a:lnTo>
                      <a:pt x="145" y="70"/>
                    </a:lnTo>
                    <a:lnTo>
                      <a:pt x="145" y="6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Freeform 146"/>
              <p:cNvSpPr>
                <a:spLocks/>
              </p:cNvSpPr>
              <p:nvPr/>
            </p:nvSpPr>
            <p:spPr bwMode="auto">
              <a:xfrm>
                <a:off x="4951198" y="1706552"/>
                <a:ext cx="137379" cy="258996"/>
              </a:xfrm>
              <a:custGeom>
                <a:avLst/>
                <a:gdLst>
                  <a:gd name="T0" fmla="*/ 129 w 143"/>
                  <a:gd name="T1" fmla="*/ 216 h 297"/>
                  <a:gd name="T2" fmla="*/ 127 w 143"/>
                  <a:gd name="T3" fmla="*/ 209 h 297"/>
                  <a:gd name="T4" fmla="*/ 120 w 143"/>
                  <a:gd name="T5" fmla="*/ 205 h 297"/>
                  <a:gd name="T6" fmla="*/ 114 w 143"/>
                  <a:gd name="T7" fmla="*/ 199 h 297"/>
                  <a:gd name="T8" fmla="*/ 111 w 143"/>
                  <a:gd name="T9" fmla="*/ 194 h 297"/>
                  <a:gd name="T10" fmla="*/ 109 w 143"/>
                  <a:gd name="T11" fmla="*/ 186 h 297"/>
                  <a:gd name="T12" fmla="*/ 109 w 143"/>
                  <a:gd name="T13" fmla="*/ 178 h 297"/>
                  <a:gd name="T14" fmla="*/ 101 w 143"/>
                  <a:gd name="T15" fmla="*/ 158 h 297"/>
                  <a:gd name="T16" fmla="*/ 50 w 143"/>
                  <a:gd name="T17" fmla="*/ 4 h 297"/>
                  <a:gd name="T18" fmla="*/ 49 w 143"/>
                  <a:gd name="T19" fmla="*/ 0 h 297"/>
                  <a:gd name="T20" fmla="*/ 41 w 143"/>
                  <a:gd name="T21" fmla="*/ 7 h 297"/>
                  <a:gd name="T22" fmla="*/ 35 w 143"/>
                  <a:gd name="T23" fmla="*/ 6 h 297"/>
                  <a:gd name="T24" fmla="*/ 28 w 143"/>
                  <a:gd name="T25" fmla="*/ 11 h 297"/>
                  <a:gd name="T26" fmla="*/ 28 w 143"/>
                  <a:gd name="T27" fmla="*/ 17 h 297"/>
                  <a:gd name="T28" fmla="*/ 26 w 143"/>
                  <a:gd name="T29" fmla="*/ 32 h 297"/>
                  <a:gd name="T30" fmla="*/ 26 w 143"/>
                  <a:gd name="T31" fmla="*/ 37 h 297"/>
                  <a:gd name="T32" fmla="*/ 26 w 143"/>
                  <a:gd name="T33" fmla="*/ 39 h 297"/>
                  <a:gd name="T34" fmla="*/ 24 w 143"/>
                  <a:gd name="T35" fmla="*/ 41 h 297"/>
                  <a:gd name="T36" fmla="*/ 28 w 143"/>
                  <a:gd name="T37" fmla="*/ 53 h 297"/>
                  <a:gd name="T38" fmla="*/ 24 w 143"/>
                  <a:gd name="T39" fmla="*/ 66 h 297"/>
                  <a:gd name="T40" fmla="*/ 26 w 143"/>
                  <a:gd name="T41" fmla="*/ 73 h 297"/>
                  <a:gd name="T42" fmla="*/ 32 w 143"/>
                  <a:gd name="T43" fmla="*/ 79 h 297"/>
                  <a:gd name="T44" fmla="*/ 34 w 143"/>
                  <a:gd name="T45" fmla="*/ 86 h 297"/>
                  <a:gd name="T46" fmla="*/ 34 w 143"/>
                  <a:gd name="T47" fmla="*/ 92 h 297"/>
                  <a:gd name="T48" fmla="*/ 28 w 143"/>
                  <a:gd name="T49" fmla="*/ 103 h 297"/>
                  <a:gd name="T50" fmla="*/ 17 w 143"/>
                  <a:gd name="T51" fmla="*/ 116 h 297"/>
                  <a:gd name="T52" fmla="*/ 13 w 143"/>
                  <a:gd name="T53" fmla="*/ 116 h 297"/>
                  <a:gd name="T54" fmla="*/ 7 w 143"/>
                  <a:gd name="T55" fmla="*/ 124 h 297"/>
                  <a:gd name="T56" fmla="*/ 7 w 143"/>
                  <a:gd name="T57" fmla="*/ 130 h 297"/>
                  <a:gd name="T58" fmla="*/ 11 w 143"/>
                  <a:gd name="T59" fmla="*/ 145 h 297"/>
                  <a:gd name="T60" fmla="*/ 9 w 143"/>
                  <a:gd name="T61" fmla="*/ 156 h 297"/>
                  <a:gd name="T62" fmla="*/ 11 w 143"/>
                  <a:gd name="T63" fmla="*/ 163 h 297"/>
                  <a:gd name="T64" fmla="*/ 7 w 143"/>
                  <a:gd name="T65" fmla="*/ 171 h 297"/>
                  <a:gd name="T66" fmla="*/ 7 w 143"/>
                  <a:gd name="T67" fmla="*/ 178 h 297"/>
                  <a:gd name="T68" fmla="*/ 5 w 143"/>
                  <a:gd name="T69" fmla="*/ 184 h 297"/>
                  <a:gd name="T70" fmla="*/ 2 w 143"/>
                  <a:gd name="T71" fmla="*/ 192 h 297"/>
                  <a:gd name="T72" fmla="*/ 3 w 143"/>
                  <a:gd name="T73" fmla="*/ 203 h 297"/>
                  <a:gd name="T74" fmla="*/ 0 w 143"/>
                  <a:gd name="T75" fmla="*/ 209 h 297"/>
                  <a:gd name="T76" fmla="*/ 5 w 143"/>
                  <a:gd name="T77" fmla="*/ 233 h 297"/>
                  <a:gd name="T78" fmla="*/ 5 w 143"/>
                  <a:gd name="T79" fmla="*/ 246 h 297"/>
                  <a:gd name="T80" fmla="*/ 11 w 143"/>
                  <a:gd name="T81" fmla="*/ 267 h 297"/>
                  <a:gd name="T82" fmla="*/ 7 w 143"/>
                  <a:gd name="T83" fmla="*/ 274 h 297"/>
                  <a:gd name="T84" fmla="*/ 7 w 143"/>
                  <a:gd name="T85" fmla="*/ 282 h 297"/>
                  <a:gd name="T86" fmla="*/ 11 w 143"/>
                  <a:gd name="T87" fmla="*/ 289 h 297"/>
                  <a:gd name="T88" fmla="*/ 17 w 143"/>
                  <a:gd name="T89" fmla="*/ 297 h 297"/>
                  <a:gd name="T90" fmla="*/ 105 w 143"/>
                  <a:gd name="T91" fmla="*/ 276 h 297"/>
                  <a:gd name="T92" fmla="*/ 114 w 143"/>
                  <a:gd name="T93" fmla="*/ 265 h 297"/>
                  <a:gd name="T94" fmla="*/ 118 w 143"/>
                  <a:gd name="T95" fmla="*/ 259 h 297"/>
                  <a:gd name="T96" fmla="*/ 120 w 143"/>
                  <a:gd name="T97" fmla="*/ 259 h 297"/>
                  <a:gd name="T98" fmla="*/ 124 w 143"/>
                  <a:gd name="T99" fmla="*/ 252 h 297"/>
                  <a:gd name="T100" fmla="*/ 131 w 143"/>
                  <a:gd name="T101" fmla="*/ 248 h 297"/>
                  <a:gd name="T102" fmla="*/ 135 w 143"/>
                  <a:gd name="T103" fmla="*/ 246 h 297"/>
                  <a:gd name="T104" fmla="*/ 139 w 143"/>
                  <a:gd name="T105" fmla="*/ 246 h 297"/>
                  <a:gd name="T106" fmla="*/ 139 w 143"/>
                  <a:gd name="T107" fmla="*/ 241 h 297"/>
                  <a:gd name="T108" fmla="*/ 143 w 143"/>
                  <a:gd name="T109" fmla="*/ 225 h 297"/>
                  <a:gd name="T110" fmla="*/ 139 w 143"/>
                  <a:gd name="T111" fmla="*/ 224 h 297"/>
                  <a:gd name="T112" fmla="*/ 135 w 143"/>
                  <a:gd name="T113" fmla="*/ 222 h 297"/>
                  <a:gd name="T114" fmla="*/ 129 w 143"/>
                  <a:gd name="T115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297">
                    <a:moveTo>
                      <a:pt x="129" y="216"/>
                    </a:moveTo>
                    <a:lnTo>
                      <a:pt x="127" y="209"/>
                    </a:lnTo>
                    <a:lnTo>
                      <a:pt x="120" y="205"/>
                    </a:lnTo>
                    <a:lnTo>
                      <a:pt x="114" y="199"/>
                    </a:lnTo>
                    <a:lnTo>
                      <a:pt x="111" y="194"/>
                    </a:lnTo>
                    <a:lnTo>
                      <a:pt x="109" y="186"/>
                    </a:lnTo>
                    <a:lnTo>
                      <a:pt x="109" y="178"/>
                    </a:lnTo>
                    <a:lnTo>
                      <a:pt x="101" y="158"/>
                    </a:lnTo>
                    <a:lnTo>
                      <a:pt x="50" y="4"/>
                    </a:lnTo>
                    <a:lnTo>
                      <a:pt x="49" y="0"/>
                    </a:lnTo>
                    <a:lnTo>
                      <a:pt x="41" y="7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6" y="32"/>
                    </a:lnTo>
                    <a:lnTo>
                      <a:pt x="26" y="37"/>
                    </a:lnTo>
                    <a:lnTo>
                      <a:pt x="26" y="39"/>
                    </a:lnTo>
                    <a:lnTo>
                      <a:pt x="24" y="41"/>
                    </a:lnTo>
                    <a:lnTo>
                      <a:pt x="28" y="53"/>
                    </a:lnTo>
                    <a:lnTo>
                      <a:pt x="24" y="66"/>
                    </a:lnTo>
                    <a:lnTo>
                      <a:pt x="26" y="73"/>
                    </a:lnTo>
                    <a:lnTo>
                      <a:pt x="32" y="79"/>
                    </a:lnTo>
                    <a:lnTo>
                      <a:pt x="34" y="86"/>
                    </a:lnTo>
                    <a:lnTo>
                      <a:pt x="34" y="92"/>
                    </a:lnTo>
                    <a:lnTo>
                      <a:pt x="28" y="103"/>
                    </a:lnTo>
                    <a:lnTo>
                      <a:pt x="17" y="116"/>
                    </a:lnTo>
                    <a:lnTo>
                      <a:pt x="13" y="116"/>
                    </a:lnTo>
                    <a:lnTo>
                      <a:pt x="7" y="124"/>
                    </a:lnTo>
                    <a:lnTo>
                      <a:pt x="7" y="130"/>
                    </a:lnTo>
                    <a:lnTo>
                      <a:pt x="11" y="145"/>
                    </a:lnTo>
                    <a:lnTo>
                      <a:pt x="9" y="156"/>
                    </a:lnTo>
                    <a:lnTo>
                      <a:pt x="11" y="163"/>
                    </a:lnTo>
                    <a:lnTo>
                      <a:pt x="7" y="171"/>
                    </a:lnTo>
                    <a:lnTo>
                      <a:pt x="7" y="178"/>
                    </a:lnTo>
                    <a:lnTo>
                      <a:pt x="5" y="184"/>
                    </a:lnTo>
                    <a:lnTo>
                      <a:pt x="2" y="192"/>
                    </a:lnTo>
                    <a:lnTo>
                      <a:pt x="3" y="203"/>
                    </a:lnTo>
                    <a:lnTo>
                      <a:pt x="0" y="209"/>
                    </a:lnTo>
                    <a:lnTo>
                      <a:pt x="5" y="233"/>
                    </a:lnTo>
                    <a:lnTo>
                      <a:pt x="5" y="246"/>
                    </a:lnTo>
                    <a:lnTo>
                      <a:pt x="11" y="267"/>
                    </a:lnTo>
                    <a:lnTo>
                      <a:pt x="7" y="274"/>
                    </a:lnTo>
                    <a:lnTo>
                      <a:pt x="7" y="282"/>
                    </a:lnTo>
                    <a:lnTo>
                      <a:pt x="11" y="289"/>
                    </a:lnTo>
                    <a:lnTo>
                      <a:pt x="17" y="297"/>
                    </a:lnTo>
                    <a:lnTo>
                      <a:pt x="105" y="276"/>
                    </a:lnTo>
                    <a:lnTo>
                      <a:pt x="114" y="265"/>
                    </a:lnTo>
                    <a:lnTo>
                      <a:pt x="118" y="259"/>
                    </a:lnTo>
                    <a:lnTo>
                      <a:pt x="120" y="259"/>
                    </a:lnTo>
                    <a:lnTo>
                      <a:pt x="124" y="252"/>
                    </a:lnTo>
                    <a:lnTo>
                      <a:pt x="131" y="248"/>
                    </a:lnTo>
                    <a:lnTo>
                      <a:pt x="135" y="246"/>
                    </a:lnTo>
                    <a:lnTo>
                      <a:pt x="139" y="246"/>
                    </a:lnTo>
                    <a:lnTo>
                      <a:pt x="139" y="241"/>
                    </a:lnTo>
                    <a:lnTo>
                      <a:pt x="143" y="225"/>
                    </a:lnTo>
                    <a:lnTo>
                      <a:pt x="139" y="224"/>
                    </a:lnTo>
                    <a:lnTo>
                      <a:pt x="135" y="222"/>
                    </a:lnTo>
                    <a:lnTo>
                      <a:pt x="129" y="216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Freeform 148"/>
              <p:cNvSpPr>
                <a:spLocks/>
              </p:cNvSpPr>
              <p:nvPr/>
            </p:nvSpPr>
            <p:spPr bwMode="auto">
              <a:xfrm>
                <a:off x="5035739" y="2011767"/>
                <a:ext cx="43231" cy="69763"/>
              </a:xfrm>
              <a:custGeom>
                <a:avLst/>
                <a:gdLst>
                  <a:gd name="T0" fmla="*/ 41 w 45"/>
                  <a:gd name="T1" fmla="*/ 18 h 80"/>
                  <a:gd name="T2" fmla="*/ 39 w 45"/>
                  <a:gd name="T3" fmla="*/ 13 h 80"/>
                  <a:gd name="T4" fmla="*/ 36 w 45"/>
                  <a:gd name="T5" fmla="*/ 11 h 80"/>
                  <a:gd name="T6" fmla="*/ 34 w 45"/>
                  <a:gd name="T7" fmla="*/ 5 h 80"/>
                  <a:gd name="T8" fmla="*/ 26 w 45"/>
                  <a:gd name="T9" fmla="*/ 0 h 80"/>
                  <a:gd name="T10" fmla="*/ 0 w 45"/>
                  <a:gd name="T11" fmla="*/ 7 h 80"/>
                  <a:gd name="T12" fmla="*/ 15 w 45"/>
                  <a:gd name="T13" fmla="*/ 62 h 80"/>
                  <a:gd name="T14" fmla="*/ 17 w 45"/>
                  <a:gd name="T15" fmla="*/ 69 h 80"/>
                  <a:gd name="T16" fmla="*/ 15 w 45"/>
                  <a:gd name="T17" fmla="*/ 75 h 80"/>
                  <a:gd name="T18" fmla="*/ 15 w 45"/>
                  <a:gd name="T19" fmla="*/ 77 h 80"/>
                  <a:gd name="T20" fmla="*/ 17 w 45"/>
                  <a:gd name="T21" fmla="*/ 80 h 80"/>
                  <a:gd name="T22" fmla="*/ 23 w 45"/>
                  <a:gd name="T23" fmla="*/ 77 h 80"/>
                  <a:gd name="T24" fmla="*/ 43 w 45"/>
                  <a:gd name="T25" fmla="*/ 63 h 80"/>
                  <a:gd name="T26" fmla="*/ 43 w 45"/>
                  <a:gd name="T27" fmla="*/ 56 h 80"/>
                  <a:gd name="T28" fmla="*/ 41 w 45"/>
                  <a:gd name="T29" fmla="*/ 48 h 80"/>
                  <a:gd name="T30" fmla="*/ 41 w 45"/>
                  <a:gd name="T31" fmla="*/ 41 h 80"/>
                  <a:gd name="T32" fmla="*/ 36 w 45"/>
                  <a:gd name="T33" fmla="*/ 33 h 80"/>
                  <a:gd name="T34" fmla="*/ 39 w 45"/>
                  <a:gd name="T35" fmla="*/ 28 h 80"/>
                  <a:gd name="T36" fmla="*/ 38 w 45"/>
                  <a:gd name="T37" fmla="*/ 20 h 80"/>
                  <a:gd name="T38" fmla="*/ 43 w 45"/>
                  <a:gd name="T39" fmla="*/ 28 h 80"/>
                  <a:gd name="T40" fmla="*/ 45 w 45"/>
                  <a:gd name="T41" fmla="*/ 24 h 80"/>
                  <a:gd name="T42" fmla="*/ 45 w 45"/>
                  <a:gd name="T43" fmla="*/ 22 h 80"/>
                  <a:gd name="T44" fmla="*/ 41 w 45"/>
                  <a:gd name="T45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80">
                    <a:moveTo>
                      <a:pt x="41" y="18"/>
                    </a:moveTo>
                    <a:lnTo>
                      <a:pt x="39" y="13"/>
                    </a:lnTo>
                    <a:lnTo>
                      <a:pt x="36" y="11"/>
                    </a:lnTo>
                    <a:lnTo>
                      <a:pt x="34" y="5"/>
                    </a:lnTo>
                    <a:lnTo>
                      <a:pt x="26" y="0"/>
                    </a:lnTo>
                    <a:lnTo>
                      <a:pt x="0" y="7"/>
                    </a:lnTo>
                    <a:lnTo>
                      <a:pt x="15" y="62"/>
                    </a:lnTo>
                    <a:lnTo>
                      <a:pt x="17" y="69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7" y="80"/>
                    </a:lnTo>
                    <a:lnTo>
                      <a:pt x="23" y="77"/>
                    </a:lnTo>
                    <a:lnTo>
                      <a:pt x="43" y="63"/>
                    </a:lnTo>
                    <a:lnTo>
                      <a:pt x="43" y="56"/>
                    </a:lnTo>
                    <a:lnTo>
                      <a:pt x="41" y="48"/>
                    </a:lnTo>
                    <a:lnTo>
                      <a:pt x="41" y="41"/>
                    </a:lnTo>
                    <a:lnTo>
                      <a:pt x="36" y="33"/>
                    </a:lnTo>
                    <a:lnTo>
                      <a:pt x="39" y="28"/>
                    </a:lnTo>
                    <a:lnTo>
                      <a:pt x="38" y="20"/>
                    </a:lnTo>
                    <a:lnTo>
                      <a:pt x="43" y="28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1" y="1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Freeform 149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Freeform 150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Freeform 151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Freeform 152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Freeform 153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Freeform 154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76200" cap="rnd" cmpd="sng">
                <a:solidFill>
                  <a:srgbClr val="F5F5F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1028701" y="1983861"/>
                <a:ext cx="665758" cy="1012439"/>
                <a:chOff x="1028701" y="1983861"/>
                <a:chExt cx="665758" cy="1012439"/>
              </a:xfrm>
              <a:grpFill/>
            </p:grpSpPr>
            <p:sp>
              <p:nvSpPr>
                <p:cNvPr id="186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4813819" y="2127748"/>
                <a:ext cx="108558" cy="225859"/>
                <a:chOff x="4813819" y="2127748"/>
                <a:chExt cx="108558" cy="225859"/>
              </a:xfrm>
              <a:grpFill/>
            </p:grpSpPr>
            <p:sp>
              <p:nvSpPr>
                <p:cNvPr id="183" name="Freeform 131"/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324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325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4438189" y="1771956"/>
                <a:ext cx="613881" cy="415091"/>
                <a:chOff x="4438189" y="1771956"/>
                <a:chExt cx="613881" cy="415091"/>
              </a:xfrm>
              <a:grpFill/>
            </p:grpSpPr>
            <p:sp>
              <p:nvSpPr>
                <p:cNvPr id="181" name="Freeform 326"/>
                <p:cNvSpPr>
                  <a:spLocks/>
                </p:cNvSpPr>
                <p:nvPr/>
              </p:nvSpPr>
              <p:spPr bwMode="auto">
                <a:xfrm>
                  <a:off x="4438189" y="1771956"/>
                  <a:ext cx="490913" cy="398523"/>
                </a:xfrm>
                <a:custGeom>
                  <a:avLst/>
                  <a:gdLst>
                    <a:gd name="T0" fmla="*/ 511 w 511"/>
                    <a:gd name="T1" fmla="*/ 402 h 457"/>
                    <a:gd name="T2" fmla="*/ 505 w 511"/>
                    <a:gd name="T3" fmla="*/ 389 h 457"/>
                    <a:gd name="T4" fmla="*/ 489 w 511"/>
                    <a:gd name="T5" fmla="*/ 307 h 457"/>
                    <a:gd name="T6" fmla="*/ 490 w 511"/>
                    <a:gd name="T7" fmla="*/ 233 h 457"/>
                    <a:gd name="T8" fmla="*/ 487 w 511"/>
                    <a:gd name="T9" fmla="*/ 222 h 457"/>
                    <a:gd name="T10" fmla="*/ 460 w 511"/>
                    <a:gd name="T11" fmla="*/ 143 h 457"/>
                    <a:gd name="T12" fmla="*/ 455 w 511"/>
                    <a:gd name="T13" fmla="*/ 145 h 457"/>
                    <a:gd name="T14" fmla="*/ 453 w 511"/>
                    <a:gd name="T15" fmla="*/ 119 h 457"/>
                    <a:gd name="T16" fmla="*/ 443 w 511"/>
                    <a:gd name="T17" fmla="*/ 98 h 457"/>
                    <a:gd name="T18" fmla="*/ 445 w 511"/>
                    <a:gd name="T19" fmla="*/ 81 h 457"/>
                    <a:gd name="T20" fmla="*/ 443 w 511"/>
                    <a:gd name="T21" fmla="*/ 66 h 457"/>
                    <a:gd name="T22" fmla="*/ 442 w 511"/>
                    <a:gd name="T23" fmla="*/ 53 h 457"/>
                    <a:gd name="T24" fmla="*/ 432 w 511"/>
                    <a:gd name="T25" fmla="*/ 40 h 457"/>
                    <a:gd name="T26" fmla="*/ 427 w 511"/>
                    <a:gd name="T27" fmla="*/ 15 h 457"/>
                    <a:gd name="T28" fmla="*/ 425 w 511"/>
                    <a:gd name="T29" fmla="*/ 4 h 457"/>
                    <a:gd name="T30" fmla="*/ 372 w 511"/>
                    <a:gd name="T31" fmla="*/ 15 h 457"/>
                    <a:gd name="T32" fmla="*/ 317 w 511"/>
                    <a:gd name="T33" fmla="*/ 25 h 457"/>
                    <a:gd name="T34" fmla="*/ 278 w 511"/>
                    <a:gd name="T35" fmla="*/ 58 h 457"/>
                    <a:gd name="T36" fmla="*/ 257 w 511"/>
                    <a:gd name="T37" fmla="*/ 103 h 457"/>
                    <a:gd name="T38" fmla="*/ 244 w 511"/>
                    <a:gd name="T39" fmla="*/ 122 h 457"/>
                    <a:gd name="T40" fmla="*/ 223 w 511"/>
                    <a:gd name="T41" fmla="*/ 143 h 457"/>
                    <a:gd name="T42" fmla="*/ 229 w 511"/>
                    <a:gd name="T43" fmla="*/ 154 h 457"/>
                    <a:gd name="T44" fmla="*/ 229 w 511"/>
                    <a:gd name="T45" fmla="*/ 150 h 457"/>
                    <a:gd name="T46" fmla="*/ 237 w 511"/>
                    <a:gd name="T47" fmla="*/ 158 h 457"/>
                    <a:gd name="T48" fmla="*/ 242 w 511"/>
                    <a:gd name="T49" fmla="*/ 160 h 457"/>
                    <a:gd name="T50" fmla="*/ 235 w 511"/>
                    <a:gd name="T51" fmla="*/ 169 h 457"/>
                    <a:gd name="T52" fmla="*/ 242 w 511"/>
                    <a:gd name="T53" fmla="*/ 188 h 457"/>
                    <a:gd name="T54" fmla="*/ 246 w 511"/>
                    <a:gd name="T55" fmla="*/ 201 h 457"/>
                    <a:gd name="T56" fmla="*/ 233 w 511"/>
                    <a:gd name="T57" fmla="*/ 209 h 457"/>
                    <a:gd name="T58" fmla="*/ 218 w 511"/>
                    <a:gd name="T59" fmla="*/ 222 h 457"/>
                    <a:gd name="T60" fmla="*/ 208 w 511"/>
                    <a:gd name="T61" fmla="*/ 237 h 457"/>
                    <a:gd name="T62" fmla="*/ 197 w 511"/>
                    <a:gd name="T63" fmla="*/ 246 h 457"/>
                    <a:gd name="T64" fmla="*/ 177 w 511"/>
                    <a:gd name="T65" fmla="*/ 246 h 457"/>
                    <a:gd name="T66" fmla="*/ 148 w 511"/>
                    <a:gd name="T67" fmla="*/ 258 h 457"/>
                    <a:gd name="T68" fmla="*/ 103 w 511"/>
                    <a:gd name="T69" fmla="*/ 250 h 457"/>
                    <a:gd name="T70" fmla="*/ 62 w 511"/>
                    <a:gd name="T71" fmla="*/ 261 h 457"/>
                    <a:gd name="T72" fmla="*/ 49 w 511"/>
                    <a:gd name="T73" fmla="*/ 269 h 457"/>
                    <a:gd name="T74" fmla="*/ 36 w 511"/>
                    <a:gd name="T75" fmla="*/ 276 h 457"/>
                    <a:gd name="T76" fmla="*/ 39 w 511"/>
                    <a:gd name="T77" fmla="*/ 290 h 457"/>
                    <a:gd name="T78" fmla="*/ 52 w 511"/>
                    <a:gd name="T79" fmla="*/ 297 h 457"/>
                    <a:gd name="T80" fmla="*/ 51 w 511"/>
                    <a:gd name="T81" fmla="*/ 305 h 457"/>
                    <a:gd name="T82" fmla="*/ 58 w 511"/>
                    <a:gd name="T83" fmla="*/ 327 h 457"/>
                    <a:gd name="T84" fmla="*/ 43 w 511"/>
                    <a:gd name="T85" fmla="*/ 348 h 457"/>
                    <a:gd name="T86" fmla="*/ 30 w 511"/>
                    <a:gd name="T87" fmla="*/ 363 h 457"/>
                    <a:gd name="T88" fmla="*/ 4 w 511"/>
                    <a:gd name="T89" fmla="*/ 393 h 457"/>
                    <a:gd name="T90" fmla="*/ 2 w 511"/>
                    <a:gd name="T91" fmla="*/ 397 h 457"/>
                    <a:gd name="T92" fmla="*/ 69 w 511"/>
                    <a:gd name="T93" fmla="*/ 410 h 457"/>
                    <a:gd name="T94" fmla="*/ 276 w 511"/>
                    <a:gd name="T95" fmla="*/ 369 h 457"/>
                    <a:gd name="T96" fmla="*/ 349 w 511"/>
                    <a:gd name="T97" fmla="*/ 354 h 457"/>
                    <a:gd name="T98" fmla="*/ 361 w 511"/>
                    <a:gd name="T99" fmla="*/ 363 h 457"/>
                    <a:gd name="T100" fmla="*/ 374 w 511"/>
                    <a:gd name="T101" fmla="*/ 367 h 457"/>
                    <a:gd name="T102" fmla="*/ 381 w 511"/>
                    <a:gd name="T103" fmla="*/ 389 h 457"/>
                    <a:gd name="T104" fmla="*/ 400 w 511"/>
                    <a:gd name="T105" fmla="*/ 401 h 457"/>
                    <a:gd name="T106" fmla="*/ 415 w 511"/>
                    <a:gd name="T107" fmla="*/ 406 h 457"/>
                    <a:gd name="T108" fmla="*/ 487 w 511"/>
                    <a:gd name="T109" fmla="*/ 431 h 457"/>
                    <a:gd name="T110" fmla="*/ 475 w 511"/>
                    <a:gd name="T111" fmla="*/ 408 h 457"/>
                    <a:gd name="T112" fmla="*/ 475 w 511"/>
                    <a:gd name="T113" fmla="*/ 399 h 457"/>
                    <a:gd name="T114" fmla="*/ 483 w 511"/>
                    <a:gd name="T115" fmla="*/ 410 h 457"/>
                    <a:gd name="T116" fmla="*/ 489 w 511"/>
                    <a:gd name="T117" fmla="*/ 442 h 457"/>
                    <a:gd name="T118" fmla="*/ 489 w 511"/>
                    <a:gd name="T119" fmla="*/ 457 h 457"/>
                    <a:gd name="T120" fmla="*/ 498 w 511"/>
                    <a:gd name="T121" fmla="*/ 448 h 457"/>
                    <a:gd name="T122" fmla="*/ 505 w 511"/>
                    <a:gd name="T123" fmla="*/ 425 h 457"/>
                    <a:gd name="T124" fmla="*/ 500 w 511"/>
                    <a:gd name="T125" fmla="*/ 414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1" h="457">
                      <a:moveTo>
                        <a:pt x="500" y="414"/>
                      </a:moveTo>
                      <a:lnTo>
                        <a:pt x="511" y="402"/>
                      </a:lnTo>
                      <a:lnTo>
                        <a:pt x="511" y="397"/>
                      </a:lnTo>
                      <a:lnTo>
                        <a:pt x="505" y="389"/>
                      </a:lnTo>
                      <a:lnTo>
                        <a:pt x="492" y="312"/>
                      </a:lnTo>
                      <a:lnTo>
                        <a:pt x="489" y="307"/>
                      </a:lnTo>
                      <a:lnTo>
                        <a:pt x="490" y="241"/>
                      </a:lnTo>
                      <a:lnTo>
                        <a:pt x="490" y="233"/>
                      </a:lnTo>
                      <a:lnTo>
                        <a:pt x="487" y="228"/>
                      </a:lnTo>
                      <a:lnTo>
                        <a:pt x="487" y="222"/>
                      </a:lnTo>
                      <a:lnTo>
                        <a:pt x="472" y="152"/>
                      </a:lnTo>
                      <a:lnTo>
                        <a:pt x="460" y="143"/>
                      </a:lnTo>
                      <a:lnTo>
                        <a:pt x="458" y="152"/>
                      </a:lnTo>
                      <a:lnTo>
                        <a:pt x="455" y="145"/>
                      </a:lnTo>
                      <a:lnTo>
                        <a:pt x="457" y="132"/>
                      </a:lnTo>
                      <a:lnTo>
                        <a:pt x="453" y="119"/>
                      </a:lnTo>
                      <a:lnTo>
                        <a:pt x="447" y="111"/>
                      </a:lnTo>
                      <a:lnTo>
                        <a:pt x="443" y="98"/>
                      </a:lnTo>
                      <a:lnTo>
                        <a:pt x="443" y="85"/>
                      </a:lnTo>
                      <a:lnTo>
                        <a:pt x="445" y="81"/>
                      </a:lnTo>
                      <a:lnTo>
                        <a:pt x="445" y="73"/>
                      </a:lnTo>
                      <a:lnTo>
                        <a:pt x="443" y="66"/>
                      </a:lnTo>
                      <a:lnTo>
                        <a:pt x="443" y="60"/>
                      </a:lnTo>
                      <a:lnTo>
                        <a:pt x="442" y="53"/>
                      </a:lnTo>
                      <a:lnTo>
                        <a:pt x="434" y="47"/>
                      </a:lnTo>
                      <a:lnTo>
                        <a:pt x="432" y="40"/>
                      </a:lnTo>
                      <a:lnTo>
                        <a:pt x="432" y="23"/>
                      </a:lnTo>
                      <a:lnTo>
                        <a:pt x="427" y="15"/>
                      </a:lnTo>
                      <a:lnTo>
                        <a:pt x="427" y="8"/>
                      </a:lnTo>
                      <a:lnTo>
                        <a:pt x="425" y="4"/>
                      </a:lnTo>
                      <a:lnTo>
                        <a:pt x="425" y="0"/>
                      </a:lnTo>
                      <a:lnTo>
                        <a:pt x="372" y="15"/>
                      </a:lnTo>
                      <a:lnTo>
                        <a:pt x="323" y="25"/>
                      </a:lnTo>
                      <a:lnTo>
                        <a:pt x="317" y="25"/>
                      </a:lnTo>
                      <a:lnTo>
                        <a:pt x="302" y="32"/>
                      </a:lnTo>
                      <a:lnTo>
                        <a:pt x="278" y="58"/>
                      </a:lnTo>
                      <a:lnTo>
                        <a:pt x="257" y="96"/>
                      </a:lnTo>
                      <a:lnTo>
                        <a:pt x="257" y="103"/>
                      </a:lnTo>
                      <a:lnTo>
                        <a:pt x="246" y="119"/>
                      </a:lnTo>
                      <a:lnTo>
                        <a:pt x="244" y="122"/>
                      </a:lnTo>
                      <a:lnTo>
                        <a:pt x="237" y="130"/>
                      </a:lnTo>
                      <a:lnTo>
                        <a:pt x="223" y="143"/>
                      </a:lnTo>
                      <a:lnTo>
                        <a:pt x="223" y="149"/>
                      </a:lnTo>
                      <a:lnTo>
                        <a:pt x="229" y="154"/>
                      </a:lnTo>
                      <a:lnTo>
                        <a:pt x="231" y="158"/>
                      </a:lnTo>
                      <a:lnTo>
                        <a:pt x="229" y="150"/>
                      </a:lnTo>
                      <a:lnTo>
                        <a:pt x="237" y="147"/>
                      </a:lnTo>
                      <a:lnTo>
                        <a:pt x="237" y="158"/>
                      </a:lnTo>
                      <a:lnTo>
                        <a:pt x="246" y="152"/>
                      </a:lnTo>
                      <a:lnTo>
                        <a:pt x="242" y="160"/>
                      </a:lnTo>
                      <a:lnTo>
                        <a:pt x="240" y="166"/>
                      </a:lnTo>
                      <a:lnTo>
                        <a:pt x="235" y="169"/>
                      </a:lnTo>
                      <a:lnTo>
                        <a:pt x="240" y="182"/>
                      </a:lnTo>
                      <a:lnTo>
                        <a:pt x="242" y="188"/>
                      </a:lnTo>
                      <a:lnTo>
                        <a:pt x="244" y="194"/>
                      </a:lnTo>
                      <a:lnTo>
                        <a:pt x="246" y="201"/>
                      </a:lnTo>
                      <a:lnTo>
                        <a:pt x="240" y="209"/>
                      </a:lnTo>
                      <a:lnTo>
                        <a:pt x="233" y="209"/>
                      </a:lnTo>
                      <a:lnTo>
                        <a:pt x="225" y="216"/>
                      </a:lnTo>
                      <a:lnTo>
                        <a:pt x="218" y="222"/>
                      </a:lnTo>
                      <a:lnTo>
                        <a:pt x="214" y="229"/>
                      </a:lnTo>
                      <a:lnTo>
                        <a:pt x="208" y="237"/>
                      </a:lnTo>
                      <a:lnTo>
                        <a:pt x="201" y="241"/>
                      </a:lnTo>
                      <a:lnTo>
                        <a:pt x="197" y="246"/>
                      </a:lnTo>
                      <a:lnTo>
                        <a:pt x="192" y="244"/>
                      </a:lnTo>
                      <a:lnTo>
                        <a:pt x="177" y="246"/>
                      </a:lnTo>
                      <a:lnTo>
                        <a:pt x="163" y="248"/>
                      </a:lnTo>
                      <a:lnTo>
                        <a:pt x="148" y="258"/>
                      </a:lnTo>
                      <a:lnTo>
                        <a:pt x="131" y="250"/>
                      </a:lnTo>
                      <a:lnTo>
                        <a:pt x="103" y="250"/>
                      </a:lnTo>
                      <a:lnTo>
                        <a:pt x="77" y="256"/>
                      </a:lnTo>
                      <a:lnTo>
                        <a:pt x="62" y="261"/>
                      </a:lnTo>
                      <a:lnTo>
                        <a:pt x="56" y="267"/>
                      </a:lnTo>
                      <a:lnTo>
                        <a:pt x="49" y="269"/>
                      </a:lnTo>
                      <a:lnTo>
                        <a:pt x="41" y="273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39" y="290"/>
                      </a:lnTo>
                      <a:lnTo>
                        <a:pt x="37" y="295"/>
                      </a:lnTo>
                      <a:lnTo>
                        <a:pt x="52" y="297"/>
                      </a:lnTo>
                      <a:lnTo>
                        <a:pt x="52" y="301"/>
                      </a:lnTo>
                      <a:lnTo>
                        <a:pt x="51" y="305"/>
                      </a:lnTo>
                      <a:lnTo>
                        <a:pt x="58" y="320"/>
                      </a:lnTo>
                      <a:lnTo>
                        <a:pt x="58" y="327"/>
                      </a:lnTo>
                      <a:lnTo>
                        <a:pt x="47" y="340"/>
                      </a:lnTo>
                      <a:lnTo>
                        <a:pt x="43" y="348"/>
                      </a:lnTo>
                      <a:lnTo>
                        <a:pt x="37" y="354"/>
                      </a:lnTo>
                      <a:lnTo>
                        <a:pt x="30" y="363"/>
                      </a:lnTo>
                      <a:lnTo>
                        <a:pt x="19" y="376"/>
                      </a:lnTo>
                      <a:lnTo>
                        <a:pt x="4" y="393"/>
                      </a:lnTo>
                      <a:lnTo>
                        <a:pt x="0" y="395"/>
                      </a:lnTo>
                      <a:lnTo>
                        <a:pt x="2" y="397"/>
                      </a:lnTo>
                      <a:lnTo>
                        <a:pt x="5" y="421"/>
                      </a:lnTo>
                      <a:lnTo>
                        <a:pt x="69" y="410"/>
                      </a:lnTo>
                      <a:lnTo>
                        <a:pt x="167" y="391"/>
                      </a:lnTo>
                      <a:lnTo>
                        <a:pt x="276" y="369"/>
                      </a:lnTo>
                      <a:lnTo>
                        <a:pt x="349" y="352"/>
                      </a:lnTo>
                      <a:lnTo>
                        <a:pt x="349" y="354"/>
                      </a:lnTo>
                      <a:lnTo>
                        <a:pt x="357" y="355"/>
                      </a:lnTo>
                      <a:lnTo>
                        <a:pt x="361" y="363"/>
                      </a:lnTo>
                      <a:lnTo>
                        <a:pt x="366" y="361"/>
                      </a:lnTo>
                      <a:lnTo>
                        <a:pt x="374" y="367"/>
                      </a:lnTo>
                      <a:lnTo>
                        <a:pt x="380" y="382"/>
                      </a:lnTo>
                      <a:lnTo>
                        <a:pt x="381" y="389"/>
                      </a:lnTo>
                      <a:lnTo>
                        <a:pt x="387" y="397"/>
                      </a:lnTo>
                      <a:lnTo>
                        <a:pt x="400" y="401"/>
                      </a:lnTo>
                      <a:lnTo>
                        <a:pt x="408" y="402"/>
                      </a:lnTo>
                      <a:lnTo>
                        <a:pt x="415" y="406"/>
                      </a:lnTo>
                      <a:lnTo>
                        <a:pt x="415" y="408"/>
                      </a:lnTo>
                      <a:lnTo>
                        <a:pt x="487" y="431"/>
                      </a:lnTo>
                      <a:lnTo>
                        <a:pt x="481" y="414"/>
                      </a:lnTo>
                      <a:lnTo>
                        <a:pt x="475" y="408"/>
                      </a:lnTo>
                      <a:lnTo>
                        <a:pt x="474" y="401"/>
                      </a:lnTo>
                      <a:lnTo>
                        <a:pt x="475" y="399"/>
                      </a:lnTo>
                      <a:lnTo>
                        <a:pt x="477" y="406"/>
                      </a:lnTo>
                      <a:lnTo>
                        <a:pt x="483" y="410"/>
                      </a:lnTo>
                      <a:lnTo>
                        <a:pt x="487" y="421"/>
                      </a:lnTo>
                      <a:lnTo>
                        <a:pt x="489" y="442"/>
                      </a:lnTo>
                      <a:lnTo>
                        <a:pt x="485" y="457"/>
                      </a:lnTo>
                      <a:lnTo>
                        <a:pt x="489" y="457"/>
                      </a:lnTo>
                      <a:lnTo>
                        <a:pt x="490" y="449"/>
                      </a:lnTo>
                      <a:lnTo>
                        <a:pt x="498" y="448"/>
                      </a:lnTo>
                      <a:lnTo>
                        <a:pt x="500" y="440"/>
                      </a:lnTo>
                      <a:lnTo>
                        <a:pt x="505" y="425"/>
                      </a:lnTo>
                      <a:lnTo>
                        <a:pt x="500" y="417"/>
                      </a:lnTo>
                      <a:lnTo>
                        <a:pt x="500" y="41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329"/>
                <p:cNvSpPr>
                  <a:spLocks/>
                </p:cNvSpPr>
                <p:nvPr/>
              </p:nvSpPr>
              <p:spPr bwMode="auto">
                <a:xfrm>
                  <a:off x="4906045" y="2105075"/>
                  <a:ext cx="146025" cy="81972"/>
                </a:xfrm>
                <a:custGeom>
                  <a:avLst/>
                  <a:gdLst>
                    <a:gd name="T0" fmla="*/ 139 w 152"/>
                    <a:gd name="T1" fmla="*/ 11 h 94"/>
                    <a:gd name="T2" fmla="*/ 135 w 152"/>
                    <a:gd name="T3" fmla="*/ 9 h 94"/>
                    <a:gd name="T4" fmla="*/ 129 w 152"/>
                    <a:gd name="T5" fmla="*/ 11 h 94"/>
                    <a:gd name="T6" fmla="*/ 122 w 152"/>
                    <a:gd name="T7" fmla="*/ 15 h 94"/>
                    <a:gd name="T8" fmla="*/ 112 w 152"/>
                    <a:gd name="T9" fmla="*/ 28 h 94"/>
                    <a:gd name="T10" fmla="*/ 109 w 152"/>
                    <a:gd name="T11" fmla="*/ 30 h 94"/>
                    <a:gd name="T12" fmla="*/ 101 w 152"/>
                    <a:gd name="T13" fmla="*/ 32 h 94"/>
                    <a:gd name="T14" fmla="*/ 107 w 152"/>
                    <a:gd name="T15" fmla="*/ 24 h 94"/>
                    <a:gd name="T16" fmla="*/ 114 w 152"/>
                    <a:gd name="T17" fmla="*/ 19 h 94"/>
                    <a:gd name="T18" fmla="*/ 114 w 152"/>
                    <a:gd name="T19" fmla="*/ 11 h 94"/>
                    <a:gd name="T20" fmla="*/ 120 w 152"/>
                    <a:gd name="T21" fmla="*/ 0 h 94"/>
                    <a:gd name="T22" fmla="*/ 99 w 152"/>
                    <a:gd name="T23" fmla="*/ 24 h 94"/>
                    <a:gd name="T24" fmla="*/ 86 w 152"/>
                    <a:gd name="T25" fmla="*/ 30 h 94"/>
                    <a:gd name="T26" fmla="*/ 65 w 152"/>
                    <a:gd name="T27" fmla="*/ 35 h 94"/>
                    <a:gd name="T28" fmla="*/ 60 w 152"/>
                    <a:gd name="T29" fmla="*/ 37 h 94"/>
                    <a:gd name="T30" fmla="*/ 56 w 152"/>
                    <a:gd name="T31" fmla="*/ 43 h 94"/>
                    <a:gd name="T32" fmla="*/ 49 w 152"/>
                    <a:gd name="T33" fmla="*/ 43 h 94"/>
                    <a:gd name="T34" fmla="*/ 35 w 152"/>
                    <a:gd name="T35" fmla="*/ 50 h 94"/>
                    <a:gd name="T36" fmla="*/ 30 w 152"/>
                    <a:gd name="T37" fmla="*/ 50 h 94"/>
                    <a:gd name="T38" fmla="*/ 22 w 152"/>
                    <a:gd name="T39" fmla="*/ 54 h 94"/>
                    <a:gd name="T40" fmla="*/ 24 w 152"/>
                    <a:gd name="T41" fmla="*/ 62 h 94"/>
                    <a:gd name="T42" fmla="*/ 17 w 152"/>
                    <a:gd name="T43" fmla="*/ 60 h 94"/>
                    <a:gd name="T44" fmla="*/ 15 w 152"/>
                    <a:gd name="T45" fmla="*/ 67 h 94"/>
                    <a:gd name="T46" fmla="*/ 2 w 152"/>
                    <a:gd name="T47" fmla="*/ 75 h 94"/>
                    <a:gd name="T48" fmla="*/ 0 w 152"/>
                    <a:gd name="T49" fmla="*/ 84 h 94"/>
                    <a:gd name="T50" fmla="*/ 0 w 152"/>
                    <a:gd name="T51" fmla="*/ 90 h 94"/>
                    <a:gd name="T52" fmla="*/ 2 w 152"/>
                    <a:gd name="T53" fmla="*/ 92 h 94"/>
                    <a:gd name="T54" fmla="*/ 15 w 152"/>
                    <a:gd name="T55" fmla="*/ 88 h 94"/>
                    <a:gd name="T56" fmla="*/ 7 w 152"/>
                    <a:gd name="T57" fmla="*/ 94 h 94"/>
                    <a:gd name="T58" fmla="*/ 22 w 152"/>
                    <a:gd name="T59" fmla="*/ 88 h 94"/>
                    <a:gd name="T60" fmla="*/ 47 w 152"/>
                    <a:gd name="T61" fmla="*/ 73 h 94"/>
                    <a:gd name="T62" fmla="*/ 49 w 152"/>
                    <a:gd name="T63" fmla="*/ 73 h 94"/>
                    <a:gd name="T64" fmla="*/ 58 w 152"/>
                    <a:gd name="T65" fmla="*/ 67 h 94"/>
                    <a:gd name="T66" fmla="*/ 64 w 152"/>
                    <a:gd name="T67" fmla="*/ 64 h 94"/>
                    <a:gd name="T68" fmla="*/ 79 w 152"/>
                    <a:gd name="T69" fmla="*/ 56 h 94"/>
                    <a:gd name="T70" fmla="*/ 86 w 152"/>
                    <a:gd name="T71" fmla="*/ 52 h 94"/>
                    <a:gd name="T72" fmla="*/ 94 w 152"/>
                    <a:gd name="T73" fmla="*/ 49 h 94"/>
                    <a:gd name="T74" fmla="*/ 99 w 152"/>
                    <a:gd name="T75" fmla="*/ 47 h 94"/>
                    <a:gd name="T76" fmla="*/ 112 w 152"/>
                    <a:gd name="T77" fmla="*/ 37 h 94"/>
                    <a:gd name="T78" fmla="*/ 114 w 152"/>
                    <a:gd name="T79" fmla="*/ 32 h 94"/>
                    <a:gd name="T80" fmla="*/ 122 w 152"/>
                    <a:gd name="T81" fmla="*/ 30 h 94"/>
                    <a:gd name="T82" fmla="*/ 135 w 152"/>
                    <a:gd name="T83" fmla="*/ 19 h 94"/>
                    <a:gd name="T84" fmla="*/ 143 w 152"/>
                    <a:gd name="T85" fmla="*/ 15 h 94"/>
                    <a:gd name="T86" fmla="*/ 152 w 152"/>
                    <a:gd name="T87" fmla="*/ 3 h 94"/>
                    <a:gd name="T88" fmla="*/ 144 w 152"/>
                    <a:gd name="T89" fmla="*/ 7 h 94"/>
                    <a:gd name="T90" fmla="*/ 139 w 152"/>
                    <a:gd name="T91" fmla="*/ 1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2" h="94">
                      <a:moveTo>
                        <a:pt x="139" y="11"/>
                      </a:moveTo>
                      <a:lnTo>
                        <a:pt x="135" y="9"/>
                      </a:lnTo>
                      <a:lnTo>
                        <a:pt x="129" y="11"/>
                      </a:lnTo>
                      <a:lnTo>
                        <a:pt x="122" y="15"/>
                      </a:lnTo>
                      <a:lnTo>
                        <a:pt x="112" y="28"/>
                      </a:lnTo>
                      <a:lnTo>
                        <a:pt x="109" y="30"/>
                      </a:lnTo>
                      <a:lnTo>
                        <a:pt x="101" y="32"/>
                      </a:lnTo>
                      <a:lnTo>
                        <a:pt x="107" y="24"/>
                      </a:lnTo>
                      <a:lnTo>
                        <a:pt x="114" y="19"/>
                      </a:lnTo>
                      <a:lnTo>
                        <a:pt x="114" y="11"/>
                      </a:lnTo>
                      <a:lnTo>
                        <a:pt x="120" y="0"/>
                      </a:lnTo>
                      <a:lnTo>
                        <a:pt x="99" y="24"/>
                      </a:lnTo>
                      <a:lnTo>
                        <a:pt x="86" y="30"/>
                      </a:lnTo>
                      <a:lnTo>
                        <a:pt x="65" y="35"/>
                      </a:lnTo>
                      <a:lnTo>
                        <a:pt x="60" y="37"/>
                      </a:lnTo>
                      <a:lnTo>
                        <a:pt x="56" y="43"/>
                      </a:lnTo>
                      <a:lnTo>
                        <a:pt x="49" y="43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2" y="54"/>
                      </a:lnTo>
                      <a:lnTo>
                        <a:pt x="24" y="62"/>
                      </a:lnTo>
                      <a:lnTo>
                        <a:pt x="17" y="60"/>
                      </a:lnTo>
                      <a:lnTo>
                        <a:pt x="15" y="67"/>
                      </a:lnTo>
                      <a:lnTo>
                        <a:pt x="2" y="75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2" y="92"/>
                      </a:lnTo>
                      <a:lnTo>
                        <a:pt x="15" y="88"/>
                      </a:lnTo>
                      <a:lnTo>
                        <a:pt x="7" y="94"/>
                      </a:lnTo>
                      <a:lnTo>
                        <a:pt x="22" y="88"/>
                      </a:lnTo>
                      <a:lnTo>
                        <a:pt x="47" y="73"/>
                      </a:lnTo>
                      <a:lnTo>
                        <a:pt x="49" y="73"/>
                      </a:lnTo>
                      <a:lnTo>
                        <a:pt x="58" y="67"/>
                      </a:lnTo>
                      <a:lnTo>
                        <a:pt x="64" y="64"/>
                      </a:lnTo>
                      <a:lnTo>
                        <a:pt x="79" y="56"/>
                      </a:lnTo>
                      <a:lnTo>
                        <a:pt x="86" y="52"/>
                      </a:lnTo>
                      <a:lnTo>
                        <a:pt x="94" y="49"/>
                      </a:lnTo>
                      <a:lnTo>
                        <a:pt x="99" y="47"/>
                      </a:lnTo>
                      <a:lnTo>
                        <a:pt x="112" y="37"/>
                      </a:lnTo>
                      <a:lnTo>
                        <a:pt x="114" y="32"/>
                      </a:lnTo>
                      <a:lnTo>
                        <a:pt x="122" y="30"/>
                      </a:lnTo>
                      <a:lnTo>
                        <a:pt x="135" y="19"/>
                      </a:lnTo>
                      <a:lnTo>
                        <a:pt x="143" y="15"/>
                      </a:lnTo>
                      <a:lnTo>
                        <a:pt x="152" y="3"/>
                      </a:lnTo>
                      <a:lnTo>
                        <a:pt x="144" y="7"/>
                      </a:lnTo>
                      <a:lnTo>
                        <a:pt x="139" y="11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4907967" y="1921074"/>
                <a:ext cx="285325" cy="141272"/>
                <a:chOff x="4907967" y="1921074"/>
                <a:chExt cx="285325" cy="141272"/>
              </a:xfrm>
              <a:grpFill/>
            </p:grpSpPr>
            <p:sp>
              <p:nvSpPr>
                <p:cNvPr id="174" name="Freeform 144"/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330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331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332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33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34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35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4998272" y="1471973"/>
                <a:ext cx="320870" cy="429916"/>
                <a:chOff x="4998272" y="1471973"/>
                <a:chExt cx="320870" cy="429916"/>
              </a:xfrm>
              <a:grpFill/>
            </p:grpSpPr>
            <p:sp>
              <p:nvSpPr>
                <p:cNvPr id="169" name="Freeform 147"/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336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337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338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339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76200" cap="rnd" cmpd="sng">
                  <a:solidFill>
                    <a:srgbClr val="F5F5F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37572"/>
                    </a:solidFill>
                    <a:effectLst/>
                    <a:uLnTx/>
                    <a:uFillTx/>
                    <a:latin typeface="Lato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2" name="Freeform 122"/>
            <p:cNvSpPr>
              <a:spLocks/>
            </p:cNvSpPr>
            <p:nvPr/>
          </p:nvSpPr>
          <p:spPr bwMode="auto">
            <a:xfrm>
              <a:off x="6026860" y="2505972"/>
              <a:ext cx="909014" cy="468997"/>
            </a:xfrm>
            <a:custGeom>
              <a:avLst/>
              <a:gdLst>
                <a:gd name="T0" fmla="*/ 472 w 658"/>
                <a:gd name="T1" fmla="*/ 23 h 374"/>
                <a:gd name="T2" fmla="*/ 455 w 658"/>
                <a:gd name="T3" fmla="*/ 0 h 374"/>
                <a:gd name="T4" fmla="*/ 397 w 658"/>
                <a:gd name="T5" fmla="*/ 0 h 374"/>
                <a:gd name="T6" fmla="*/ 389 w 658"/>
                <a:gd name="T7" fmla="*/ 30 h 374"/>
                <a:gd name="T8" fmla="*/ 368 w 658"/>
                <a:gd name="T9" fmla="*/ 58 h 374"/>
                <a:gd name="T10" fmla="*/ 346 w 658"/>
                <a:gd name="T11" fmla="*/ 81 h 374"/>
                <a:gd name="T12" fmla="*/ 334 w 658"/>
                <a:gd name="T13" fmla="*/ 118 h 374"/>
                <a:gd name="T14" fmla="*/ 306 w 658"/>
                <a:gd name="T15" fmla="*/ 109 h 374"/>
                <a:gd name="T16" fmla="*/ 295 w 658"/>
                <a:gd name="T17" fmla="*/ 135 h 374"/>
                <a:gd name="T18" fmla="*/ 284 w 658"/>
                <a:gd name="T19" fmla="*/ 177 h 374"/>
                <a:gd name="T20" fmla="*/ 272 w 658"/>
                <a:gd name="T21" fmla="*/ 220 h 374"/>
                <a:gd name="T22" fmla="*/ 254 w 658"/>
                <a:gd name="T23" fmla="*/ 244 h 374"/>
                <a:gd name="T24" fmla="*/ 224 w 658"/>
                <a:gd name="T25" fmla="*/ 258 h 374"/>
                <a:gd name="T26" fmla="*/ 192 w 658"/>
                <a:gd name="T27" fmla="*/ 273 h 374"/>
                <a:gd name="T28" fmla="*/ 154 w 658"/>
                <a:gd name="T29" fmla="*/ 282 h 374"/>
                <a:gd name="T30" fmla="*/ 128 w 658"/>
                <a:gd name="T31" fmla="*/ 254 h 374"/>
                <a:gd name="T32" fmla="*/ 73 w 658"/>
                <a:gd name="T33" fmla="*/ 318 h 374"/>
                <a:gd name="T34" fmla="*/ 53 w 658"/>
                <a:gd name="T35" fmla="*/ 340 h 374"/>
                <a:gd name="T36" fmla="*/ 21 w 658"/>
                <a:gd name="T37" fmla="*/ 365 h 374"/>
                <a:gd name="T38" fmla="*/ 41 w 658"/>
                <a:gd name="T39" fmla="*/ 370 h 374"/>
                <a:gd name="T40" fmla="*/ 169 w 658"/>
                <a:gd name="T41" fmla="*/ 350 h 374"/>
                <a:gd name="T42" fmla="*/ 466 w 658"/>
                <a:gd name="T43" fmla="*/ 303 h 374"/>
                <a:gd name="T44" fmla="*/ 645 w 658"/>
                <a:gd name="T45" fmla="*/ 265 h 374"/>
                <a:gd name="T46" fmla="*/ 652 w 658"/>
                <a:gd name="T47" fmla="*/ 256 h 374"/>
                <a:gd name="T48" fmla="*/ 641 w 658"/>
                <a:gd name="T49" fmla="*/ 227 h 374"/>
                <a:gd name="T50" fmla="*/ 615 w 658"/>
                <a:gd name="T51" fmla="*/ 239 h 374"/>
                <a:gd name="T52" fmla="*/ 598 w 658"/>
                <a:gd name="T53" fmla="*/ 235 h 374"/>
                <a:gd name="T54" fmla="*/ 579 w 658"/>
                <a:gd name="T55" fmla="*/ 216 h 374"/>
                <a:gd name="T56" fmla="*/ 556 w 658"/>
                <a:gd name="T57" fmla="*/ 211 h 374"/>
                <a:gd name="T58" fmla="*/ 530 w 658"/>
                <a:gd name="T59" fmla="*/ 205 h 374"/>
                <a:gd name="T60" fmla="*/ 556 w 658"/>
                <a:gd name="T61" fmla="*/ 199 h 374"/>
                <a:gd name="T62" fmla="*/ 581 w 658"/>
                <a:gd name="T63" fmla="*/ 212 h 374"/>
                <a:gd name="T64" fmla="*/ 605 w 658"/>
                <a:gd name="T65" fmla="*/ 224 h 374"/>
                <a:gd name="T66" fmla="*/ 601 w 658"/>
                <a:gd name="T67" fmla="*/ 207 h 374"/>
                <a:gd name="T68" fmla="*/ 573 w 658"/>
                <a:gd name="T69" fmla="*/ 190 h 374"/>
                <a:gd name="T70" fmla="*/ 592 w 658"/>
                <a:gd name="T71" fmla="*/ 197 h 374"/>
                <a:gd name="T72" fmla="*/ 600 w 658"/>
                <a:gd name="T73" fmla="*/ 182 h 374"/>
                <a:gd name="T74" fmla="*/ 598 w 658"/>
                <a:gd name="T75" fmla="*/ 169 h 374"/>
                <a:gd name="T76" fmla="*/ 579 w 658"/>
                <a:gd name="T77" fmla="*/ 160 h 374"/>
                <a:gd name="T78" fmla="*/ 551 w 658"/>
                <a:gd name="T79" fmla="*/ 137 h 374"/>
                <a:gd name="T80" fmla="*/ 522 w 658"/>
                <a:gd name="T81" fmla="*/ 115 h 374"/>
                <a:gd name="T82" fmla="*/ 537 w 658"/>
                <a:gd name="T83" fmla="*/ 122 h 374"/>
                <a:gd name="T84" fmla="*/ 562 w 658"/>
                <a:gd name="T85" fmla="*/ 141 h 374"/>
                <a:gd name="T86" fmla="*/ 590 w 658"/>
                <a:gd name="T87" fmla="*/ 156 h 374"/>
                <a:gd name="T88" fmla="*/ 596 w 658"/>
                <a:gd name="T89" fmla="*/ 133 h 374"/>
                <a:gd name="T90" fmla="*/ 575 w 658"/>
                <a:gd name="T91" fmla="*/ 118 h 374"/>
                <a:gd name="T92" fmla="*/ 560 w 658"/>
                <a:gd name="T93" fmla="*/ 105 h 374"/>
                <a:gd name="T94" fmla="*/ 534 w 658"/>
                <a:gd name="T95" fmla="*/ 107 h 374"/>
                <a:gd name="T96" fmla="*/ 507 w 658"/>
                <a:gd name="T97" fmla="*/ 96 h 374"/>
                <a:gd name="T98" fmla="*/ 496 w 658"/>
                <a:gd name="T99" fmla="*/ 90 h 374"/>
                <a:gd name="T100" fmla="*/ 504 w 658"/>
                <a:gd name="T101" fmla="*/ 66 h 374"/>
                <a:gd name="T102" fmla="*/ 509 w 658"/>
                <a:gd name="T103" fmla="*/ 45 h 374"/>
                <a:gd name="T104" fmla="*/ 492 w 658"/>
                <a:gd name="T105" fmla="*/ 2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8" h="374">
                  <a:moveTo>
                    <a:pt x="492" y="28"/>
                  </a:moveTo>
                  <a:lnTo>
                    <a:pt x="489" y="24"/>
                  </a:lnTo>
                  <a:lnTo>
                    <a:pt x="481" y="23"/>
                  </a:lnTo>
                  <a:lnTo>
                    <a:pt x="472" y="23"/>
                  </a:lnTo>
                  <a:lnTo>
                    <a:pt x="464" y="17"/>
                  </a:lnTo>
                  <a:lnTo>
                    <a:pt x="466" y="11"/>
                  </a:lnTo>
                  <a:lnTo>
                    <a:pt x="462" y="4"/>
                  </a:lnTo>
                  <a:lnTo>
                    <a:pt x="455" y="0"/>
                  </a:lnTo>
                  <a:lnTo>
                    <a:pt x="442" y="0"/>
                  </a:lnTo>
                  <a:lnTo>
                    <a:pt x="438" y="13"/>
                  </a:lnTo>
                  <a:lnTo>
                    <a:pt x="434" y="21"/>
                  </a:lnTo>
                  <a:lnTo>
                    <a:pt x="397" y="0"/>
                  </a:lnTo>
                  <a:lnTo>
                    <a:pt x="389" y="2"/>
                  </a:lnTo>
                  <a:lnTo>
                    <a:pt x="391" y="9"/>
                  </a:lnTo>
                  <a:lnTo>
                    <a:pt x="387" y="17"/>
                  </a:lnTo>
                  <a:lnTo>
                    <a:pt x="389" y="30"/>
                  </a:lnTo>
                  <a:lnTo>
                    <a:pt x="383" y="38"/>
                  </a:lnTo>
                  <a:lnTo>
                    <a:pt x="380" y="51"/>
                  </a:lnTo>
                  <a:lnTo>
                    <a:pt x="374" y="58"/>
                  </a:lnTo>
                  <a:lnTo>
                    <a:pt x="368" y="58"/>
                  </a:lnTo>
                  <a:lnTo>
                    <a:pt x="363" y="71"/>
                  </a:lnTo>
                  <a:lnTo>
                    <a:pt x="355" y="73"/>
                  </a:lnTo>
                  <a:lnTo>
                    <a:pt x="348" y="73"/>
                  </a:lnTo>
                  <a:lnTo>
                    <a:pt x="346" y="81"/>
                  </a:lnTo>
                  <a:lnTo>
                    <a:pt x="344" y="90"/>
                  </a:lnTo>
                  <a:lnTo>
                    <a:pt x="340" y="96"/>
                  </a:lnTo>
                  <a:lnTo>
                    <a:pt x="338" y="111"/>
                  </a:lnTo>
                  <a:lnTo>
                    <a:pt x="334" y="118"/>
                  </a:lnTo>
                  <a:lnTo>
                    <a:pt x="329" y="120"/>
                  </a:lnTo>
                  <a:lnTo>
                    <a:pt x="314" y="118"/>
                  </a:lnTo>
                  <a:lnTo>
                    <a:pt x="314" y="115"/>
                  </a:lnTo>
                  <a:lnTo>
                    <a:pt x="306" y="109"/>
                  </a:lnTo>
                  <a:lnTo>
                    <a:pt x="299" y="111"/>
                  </a:lnTo>
                  <a:lnTo>
                    <a:pt x="299" y="126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1" y="149"/>
                  </a:lnTo>
                  <a:lnTo>
                    <a:pt x="287" y="156"/>
                  </a:lnTo>
                  <a:lnTo>
                    <a:pt x="286" y="164"/>
                  </a:lnTo>
                  <a:lnTo>
                    <a:pt x="284" y="177"/>
                  </a:lnTo>
                  <a:lnTo>
                    <a:pt x="276" y="186"/>
                  </a:lnTo>
                  <a:lnTo>
                    <a:pt x="269" y="199"/>
                  </a:lnTo>
                  <a:lnTo>
                    <a:pt x="267" y="212"/>
                  </a:lnTo>
                  <a:lnTo>
                    <a:pt x="272" y="220"/>
                  </a:lnTo>
                  <a:lnTo>
                    <a:pt x="267" y="226"/>
                  </a:lnTo>
                  <a:lnTo>
                    <a:pt x="269" y="233"/>
                  </a:lnTo>
                  <a:lnTo>
                    <a:pt x="267" y="235"/>
                  </a:lnTo>
                  <a:lnTo>
                    <a:pt x="254" y="244"/>
                  </a:lnTo>
                  <a:lnTo>
                    <a:pt x="246" y="243"/>
                  </a:lnTo>
                  <a:lnTo>
                    <a:pt x="233" y="254"/>
                  </a:lnTo>
                  <a:lnTo>
                    <a:pt x="224" y="250"/>
                  </a:lnTo>
                  <a:lnTo>
                    <a:pt x="224" y="258"/>
                  </a:lnTo>
                  <a:lnTo>
                    <a:pt x="222" y="263"/>
                  </a:lnTo>
                  <a:lnTo>
                    <a:pt x="214" y="265"/>
                  </a:lnTo>
                  <a:lnTo>
                    <a:pt x="199" y="273"/>
                  </a:lnTo>
                  <a:lnTo>
                    <a:pt x="192" y="273"/>
                  </a:lnTo>
                  <a:lnTo>
                    <a:pt x="180" y="269"/>
                  </a:lnTo>
                  <a:lnTo>
                    <a:pt x="178" y="274"/>
                  </a:lnTo>
                  <a:lnTo>
                    <a:pt x="165" y="284"/>
                  </a:lnTo>
                  <a:lnTo>
                    <a:pt x="154" y="282"/>
                  </a:lnTo>
                  <a:lnTo>
                    <a:pt x="141" y="274"/>
                  </a:lnTo>
                  <a:lnTo>
                    <a:pt x="133" y="267"/>
                  </a:lnTo>
                  <a:lnTo>
                    <a:pt x="128" y="259"/>
                  </a:lnTo>
                  <a:lnTo>
                    <a:pt x="128" y="254"/>
                  </a:lnTo>
                  <a:lnTo>
                    <a:pt x="101" y="286"/>
                  </a:lnTo>
                  <a:lnTo>
                    <a:pt x="77" y="303"/>
                  </a:lnTo>
                  <a:lnTo>
                    <a:pt x="73" y="310"/>
                  </a:lnTo>
                  <a:lnTo>
                    <a:pt x="73" y="318"/>
                  </a:lnTo>
                  <a:lnTo>
                    <a:pt x="64" y="323"/>
                  </a:lnTo>
                  <a:lnTo>
                    <a:pt x="64" y="329"/>
                  </a:lnTo>
                  <a:lnTo>
                    <a:pt x="58" y="336"/>
                  </a:lnTo>
                  <a:lnTo>
                    <a:pt x="53" y="340"/>
                  </a:lnTo>
                  <a:lnTo>
                    <a:pt x="45" y="346"/>
                  </a:lnTo>
                  <a:lnTo>
                    <a:pt x="43" y="352"/>
                  </a:lnTo>
                  <a:lnTo>
                    <a:pt x="28" y="359"/>
                  </a:lnTo>
                  <a:lnTo>
                    <a:pt x="21" y="365"/>
                  </a:lnTo>
                  <a:lnTo>
                    <a:pt x="13" y="367"/>
                  </a:lnTo>
                  <a:lnTo>
                    <a:pt x="0" y="374"/>
                  </a:lnTo>
                  <a:lnTo>
                    <a:pt x="26" y="370"/>
                  </a:lnTo>
                  <a:lnTo>
                    <a:pt x="41" y="370"/>
                  </a:lnTo>
                  <a:lnTo>
                    <a:pt x="98" y="361"/>
                  </a:lnTo>
                  <a:lnTo>
                    <a:pt x="133" y="357"/>
                  </a:lnTo>
                  <a:lnTo>
                    <a:pt x="160" y="350"/>
                  </a:lnTo>
                  <a:lnTo>
                    <a:pt x="169" y="350"/>
                  </a:lnTo>
                  <a:lnTo>
                    <a:pt x="184" y="350"/>
                  </a:lnTo>
                  <a:lnTo>
                    <a:pt x="210" y="348"/>
                  </a:lnTo>
                  <a:lnTo>
                    <a:pt x="278" y="336"/>
                  </a:lnTo>
                  <a:lnTo>
                    <a:pt x="466" y="303"/>
                  </a:lnTo>
                  <a:lnTo>
                    <a:pt x="560" y="284"/>
                  </a:lnTo>
                  <a:lnTo>
                    <a:pt x="643" y="265"/>
                  </a:lnTo>
                  <a:lnTo>
                    <a:pt x="641" y="261"/>
                  </a:lnTo>
                  <a:lnTo>
                    <a:pt x="645" y="265"/>
                  </a:lnTo>
                  <a:lnTo>
                    <a:pt x="648" y="263"/>
                  </a:lnTo>
                  <a:lnTo>
                    <a:pt x="647" y="258"/>
                  </a:lnTo>
                  <a:lnTo>
                    <a:pt x="647" y="250"/>
                  </a:lnTo>
                  <a:lnTo>
                    <a:pt x="652" y="256"/>
                  </a:lnTo>
                  <a:lnTo>
                    <a:pt x="656" y="263"/>
                  </a:lnTo>
                  <a:lnTo>
                    <a:pt x="658" y="261"/>
                  </a:lnTo>
                  <a:lnTo>
                    <a:pt x="647" y="241"/>
                  </a:lnTo>
                  <a:lnTo>
                    <a:pt x="641" y="227"/>
                  </a:lnTo>
                  <a:lnTo>
                    <a:pt x="620" y="227"/>
                  </a:lnTo>
                  <a:lnTo>
                    <a:pt x="615" y="226"/>
                  </a:lnTo>
                  <a:lnTo>
                    <a:pt x="613" y="235"/>
                  </a:lnTo>
                  <a:lnTo>
                    <a:pt x="615" y="239"/>
                  </a:lnTo>
                  <a:lnTo>
                    <a:pt x="609" y="235"/>
                  </a:lnTo>
                  <a:lnTo>
                    <a:pt x="603" y="235"/>
                  </a:lnTo>
                  <a:lnTo>
                    <a:pt x="596" y="241"/>
                  </a:lnTo>
                  <a:lnTo>
                    <a:pt x="598" y="235"/>
                  </a:lnTo>
                  <a:lnTo>
                    <a:pt x="592" y="227"/>
                  </a:lnTo>
                  <a:lnTo>
                    <a:pt x="584" y="224"/>
                  </a:lnTo>
                  <a:lnTo>
                    <a:pt x="584" y="224"/>
                  </a:lnTo>
                  <a:lnTo>
                    <a:pt x="579" y="216"/>
                  </a:lnTo>
                  <a:lnTo>
                    <a:pt x="577" y="211"/>
                  </a:lnTo>
                  <a:lnTo>
                    <a:pt x="569" y="212"/>
                  </a:lnTo>
                  <a:lnTo>
                    <a:pt x="562" y="211"/>
                  </a:lnTo>
                  <a:lnTo>
                    <a:pt x="556" y="211"/>
                  </a:lnTo>
                  <a:lnTo>
                    <a:pt x="543" y="207"/>
                  </a:lnTo>
                  <a:lnTo>
                    <a:pt x="522" y="207"/>
                  </a:lnTo>
                  <a:lnTo>
                    <a:pt x="524" y="203"/>
                  </a:lnTo>
                  <a:lnTo>
                    <a:pt x="530" y="205"/>
                  </a:lnTo>
                  <a:lnTo>
                    <a:pt x="545" y="201"/>
                  </a:lnTo>
                  <a:lnTo>
                    <a:pt x="553" y="207"/>
                  </a:lnTo>
                  <a:lnTo>
                    <a:pt x="556" y="207"/>
                  </a:lnTo>
                  <a:lnTo>
                    <a:pt x="556" y="199"/>
                  </a:lnTo>
                  <a:lnTo>
                    <a:pt x="562" y="207"/>
                  </a:lnTo>
                  <a:lnTo>
                    <a:pt x="569" y="211"/>
                  </a:lnTo>
                  <a:lnTo>
                    <a:pt x="575" y="205"/>
                  </a:lnTo>
                  <a:lnTo>
                    <a:pt x="581" y="212"/>
                  </a:lnTo>
                  <a:lnTo>
                    <a:pt x="588" y="218"/>
                  </a:lnTo>
                  <a:lnTo>
                    <a:pt x="596" y="220"/>
                  </a:lnTo>
                  <a:lnTo>
                    <a:pt x="601" y="227"/>
                  </a:lnTo>
                  <a:lnTo>
                    <a:pt x="605" y="224"/>
                  </a:lnTo>
                  <a:lnTo>
                    <a:pt x="609" y="222"/>
                  </a:lnTo>
                  <a:lnTo>
                    <a:pt x="611" y="216"/>
                  </a:lnTo>
                  <a:lnTo>
                    <a:pt x="609" y="209"/>
                  </a:lnTo>
                  <a:lnTo>
                    <a:pt x="601" y="207"/>
                  </a:lnTo>
                  <a:lnTo>
                    <a:pt x="600" y="199"/>
                  </a:lnTo>
                  <a:lnTo>
                    <a:pt x="592" y="201"/>
                  </a:lnTo>
                  <a:lnTo>
                    <a:pt x="579" y="196"/>
                  </a:lnTo>
                  <a:lnTo>
                    <a:pt x="573" y="190"/>
                  </a:lnTo>
                  <a:lnTo>
                    <a:pt x="558" y="179"/>
                  </a:lnTo>
                  <a:lnTo>
                    <a:pt x="566" y="179"/>
                  </a:lnTo>
                  <a:lnTo>
                    <a:pt x="579" y="192"/>
                  </a:lnTo>
                  <a:lnTo>
                    <a:pt x="592" y="197"/>
                  </a:lnTo>
                  <a:lnTo>
                    <a:pt x="596" y="190"/>
                  </a:lnTo>
                  <a:lnTo>
                    <a:pt x="590" y="184"/>
                  </a:lnTo>
                  <a:lnTo>
                    <a:pt x="592" y="182"/>
                  </a:lnTo>
                  <a:lnTo>
                    <a:pt x="600" y="182"/>
                  </a:lnTo>
                  <a:lnTo>
                    <a:pt x="605" y="188"/>
                  </a:lnTo>
                  <a:lnTo>
                    <a:pt x="607" y="182"/>
                  </a:lnTo>
                  <a:lnTo>
                    <a:pt x="603" y="169"/>
                  </a:lnTo>
                  <a:lnTo>
                    <a:pt x="598" y="169"/>
                  </a:lnTo>
                  <a:lnTo>
                    <a:pt x="590" y="167"/>
                  </a:lnTo>
                  <a:lnTo>
                    <a:pt x="594" y="165"/>
                  </a:lnTo>
                  <a:lnTo>
                    <a:pt x="586" y="160"/>
                  </a:lnTo>
                  <a:lnTo>
                    <a:pt x="579" y="160"/>
                  </a:lnTo>
                  <a:lnTo>
                    <a:pt x="573" y="154"/>
                  </a:lnTo>
                  <a:lnTo>
                    <a:pt x="571" y="150"/>
                  </a:lnTo>
                  <a:lnTo>
                    <a:pt x="556" y="145"/>
                  </a:lnTo>
                  <a:lnTo>
                    <a:pt x="551" y="137"/>
                  </a:lnTo>
                  <a:lnTo>
                    <a:pt x="545" y="133"/>
                  </a:lnTo>
                  <a:lnTo>
                    <a:pt x="539" y="130"/>
                  </a:lnTo>
                  <a:lnTo>
                    <a:pt x="536" y="124"/>
                  </a:lnTo>
                  <a:lnTo>
                    <a:pt x="522" y="115"/>
                  </a:lnTo>
                  <a:lnTo>
                    <a:pt x="517" y="115"/>
                  </a:lnTo>
                  <a:lnTo>
                    <a:pt x="522" y="113"/>
                  </a:lnTo>
                  <a:lnTo>
                    <a:pt x="530" y="117"/>
                  </a:lnTo>
                  <a:lnTo>
                    <a:pt x="537" y="122"/>
                  </a:lnTo>
                  <a:lnTo>
                    <a:pt x="545" y="130"/>
                  </a:lnTo>
                  <a:lnTo>
                    <a:pt x="551" y="132"/>
                  </a:lnTo>
                  <a:lnTo>
                    <a:pt x="556" y="139"/>
                  </a:lnTo>
                  <a:lnTo>
                    <a:pt x="562" y="141"/>
                  </a:lnTo>
                  <a:lnTo>
                    <a:pt x="575" y="150"/>
                  </a:lnTo>
                  <a:lnTo>
                    <a:pt x="583" y="152"/>
                  </a:lnTo>
                  <a:lnTo>
                    <a:pt x="583" y="154"/>
                  </a:lnTo>
                  <a:lnTo>
                    <a:pt x="590" y="156"/>
                  </a:lnTo>
                  <a:lnTo>
                    <a:pt x="594" y="147"/>
                  </a:lnTo>
                  <a:lnTo>
                    <a:pt x="594" y="139"/>
                  </a:lnTo>
                  <a:lnTo>
                    <a:pt x="588" y="132"/>
                  </a:lnTo>
                  <a:lnTo>
                    <a:pt x="596" y="133"/>
                  </a:lnTo>
                  <a:lnTo>
                    <a:pt x="596" y="126"/>
                  </a:lnTo>
                  <a:lnTo>
                    <a:pt x="581" y="120"/>
                  </a:lnTo>
                  <a:lnTo>
                    <a:pt x="575" y="120"/>
                  </a:lnTo>
                  <a:lnTo>
                    <a:pt x="575" y="118"/>
                  </a:lnTo>
                  <a:lnTo>
                    <a:pt x="568" y="118"/>
                  </a:lnTo>
                  <a:lnTo>
                    <a:pt x="568" y="115"/>
                  </a:lnTo>
                  <a:lnTo>
                    <a:pt x="562" y="109"/>
                  </a:lnTo>
                  <a:lnTo>
                    <a:pt x="560" y="105"/>
                  </a:lnTo>
                  <a:lnTo>
                    <a:pt x="547" y="109"/>
                  </a:lnTo>
                  <a:lnTo>
                    <a:pt x="545" y="107"/>
                  </a:lnTo>
                  <a:lnTo>
                    <a:pt x="537" y="107"/>
                  </a:lnTo>
                  <a:lnTo>
                    <a:pt x="534" y="107"/>
                  </a:lnTo>
                  <a:lnTo>
                    <a:pt x="522" y="96"/>
                  </a:lnTo>
                  <a:lnTo>
                    <a:pt x="522" y="90"/>
                  </a:lnTo>
                  <a:lnTo>
                    <a:pt x="515" y="90"/>
                  </a:lnTo>
                  <a:lnTo>
                    <a:pt x="507" y="96"/>
                  </a:lnTo>
                  <a:lnTo>
                    <a:pt x="502" y="98"/>
                  </a:lnTo>
                  <a:lnTo>
                    <a:pt x="496" y="98"/>
                  </a:lnTo>
                  <a:lnTo>
                    <a:pt x="492" y="90"/>
                  </a:lnTo>
                  <a:lnTo>
                    <a:pt x="496" y="90"/>
                  </a:lnTo>
                  <a:lnTo>
                    <a:pt x="494" y="83"/>
                  </a:lnTo>
                  <a:lnTo>
                    <a:pt x="498" y="62"/>
                  </a:lnTo>
                  <a:lnTo>
                    <a:pt x="502" y="66"/>
                  </a:lnTo>
                  <a:lnTo>
                    <a:pt x="504" y="66"/>
                  </a:lnTo>
                  <a:lnTo>
                    <a:pt x="506" y="62"/>
                  </a:lnTo>
                  <a:lnTo>
                    <a:pt x="504" y="58"/>
                  </a:lnTo>
                  <a:lnTo>
                    <a:pt x="511" y="53"/>
                  </a:lnTo>
                  <a:lnTo>
                    <a:pt x="509" y="45"/>
                  </a:lnTo>
                  <a:lnTo>
                    <a:pt x="507" y="41"/>
                  </a:lnTo>
                  <a:lnTo>
                    <a:pt x="506" y="34"/>
                  </a:lnTo>
                  <a:lnTo>
                    <a:pt x="500" y="30"/>
                  </a:lnTo>
                  <a:lnTo>
                    <a:pt x="492" y="28"/>
                  </a:lnTo>
                  <a:close/>
                </a:path>
              </a:pathLst>
            </a:custGeom>
            <a:grpFill/>
            <a:ln w="76200" cap="rnd" cmpd="sng">
              <a:solidFill>
                <a:srgbClr val="F5F5F5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14"/>
            <p:cNvSpPr>
              <a:spLocks/>
            </p:cNvSpPr>
            <p:nvPr/>
          </p:nvSpPr>
          <p:spPr bwMode="auto">
            <a:xfrm>
              <a:off x="1427985" y="1967259"/>
              <a:ext cx="957368" cy="1455899"/>
            </a:xfrm>
            <a:custGeom>
              <a:avLst/>
              <a:gdLst>
                <a:gd name="T0" fmla="*/ 628 w 693"/>
                <a:gd name="T1" fmla="*/ 1156 h 1161"/>
                <a:gd name="T2" fmla="*/ 628 w 693"/>
                <a:gd name="T3" fmla="*/ 1129 h 1161"/>
                <a:gd name="T4" fmla="*/ 624 w 693"/>
                <a:gd name="T5" fmla="*/ 1105 h 1161"/>
                <a:gd name="T6" fmla="*/ 643 w 693"/>
                <a:gd name="T7" fmla="*/ 1071 h 1161"/>
                <a:gd name="T8" fmla="*/ 654 w 693"/>
                <a:gd name="T9" fmla="*/ 1030 h 1161"/>
                <a:gd name="T10" fmla="*/ 693 w 693"/>
                <a:gd name="T11" fmla="*/ 1000 h 1161"/>
                <a:gd name="T12" fmla="*/ 673 w 693"/>
                <a:gd name="T13" fmla="*/ 964 h 1161"/>
                <a:gd name="T14" fmla="*/ 661 w 693"/>
                <a:gd name="T15" fmla="*/ 926 h 1161"/>
                <a:gd name="T16" fmla="*/ 325 w 693"/>
                <a:gd name="T17" fmla="*/ 327 h 1161"/>
                <a:gd name="T18" fmla="*/ 62 w 693"/>
                <a:gd name="T19" fmla="*/ 0 h 1161"/>
                <a:gd name="T20" fmla="*/ 58 w 693"/>
                <a:gd name="T21" fmla="*/ 35 h 1161"/>
                <a:gd name="T22" fmla="*/ 39 w 693"/>
                <a:gd name="T23" fmla="*/ 94 h 1161"/>
                <a:gd name="T24" fmla="*/ 30 w 693"/>
                <a:gd name="T25" fmla="*/ 120 h 1161"/>
                <a:gd name="T26" fmla="*/ 13 w 693"/>
                <a:gd name="T27" fmla="*/ 137 h 1161"/>
                <a:gd name="T28" fmla="*/ 0 w 693"/>
                <a:gd name="T29" fmla="*/ 176 h 1161"/>
                <a:gd name="T30" fmla="*/ 24 w 693"/>
                <a:gd name="T31" fmla="*/ 233 h 1161"/>
                <a:gd name="T32" fmla="*/ 24 w 693"/>
                <a:gd name="T33" fmla="*/ 261 h 1161"/>
                <a:gd name="T34" fmla="*/ 13 w 693"/>
                <a:gd name="T35" fmla="*/ 319 h 1161"/>
                <a:gd name="T36" fmla="*/ 30 w 693"/>
                <a:gd name="T37" fmla="*/ 374 h 1161"/>
                <a:gd name="T38" fmla="*/ 45 w 693"/>
                <a:gd name="T39" fmla="*/ 402 h 1161"/>
                <a:gd name="T40" fmla="*/ 52 w 693"/>
                <a:gd name="T41" fmla="*/ 421 h 1161"/>
                <a:gd name="T42" fmla="*/ 43 w 693"/>
                <a:gd name="T43" fmla="*/ 436 h 1161"/>
                <a:gd name="T44" fmla="*/ 56 w 693"/>
                <a:gd name="T45" fmla="*/ 453 h 1161"/>
                <a:gd name="T46" fmla="*/ 81 w 693"/>
                <a:gd name="T47" fmla="*/ 468 h 1161"/>
                <a:gd name="T48" fmla="*/ 84 w 693"/>
                <a:gd name="T49" fmla="*/ 441 h 1161"/>
                <a:gd name="T50" fmla="*/ 111 w 693"/>
                <a:gd name="T51" fmla="*/ 455 h 1161"/>
                <a:gd name="T52" fmla="*/ 143 w 693"/>
                <a:gd name="T53" fmla="*/ 460 h 1161"/>
                <a:gd name="T54" fmla="*/ 146 w 693"/>
                <a:gd name="T55" fmla="*/ 464 h 1161"/>
                <a:gd name="T56" fmla="*/ 165 w 693"/>
                <a:gd name="T57" fmla="*/ 473 h 1161"/>
                <a:gd name="T58" fmla="*/ 120 w 693"/>
                <a:gd name="T59" fmla="*/ 456 h 1161"/>
                <a:gd name="T60" fmla="*/ 90 w 693"/>
                <a:gd name="T61" fmla="*/ 455 h 1161"/>
                <a:gd name="T62" fmla="*/ 92 w 693"/>
                <a:gd name="T63" fmla="*/ 483 h 1161"/>
                <a:gd name="T64" fmla="*/ 103 w 693"/>
                <a:gd name="T65" fmla="*/ 518 h 1161"/>
                <a:gd name="T66" fmla="*/ 79 w 693"/>
                <a:gd name="T67" fmla="*/ 498 h 1161"/>
                <a:gd name="T68" fmla="*/ 82 w 693"/>
                <a:gd name="T69" fmla="*/ 475 h 1161"/>
                <a:gd name="T70" fmla="*/ 66 w 693"/>
                <a:gd name="T71" fmla="*/ 502 h 1161"/>
                <a:gd name="T72" fmla="*/ 66 w 693"/>
                <a:gd name="T73" fmla="*/ 534 h 1161"/>
                <a:gd name="T74" fmla="*/ 86 w 693"/>
                <a:gd name="T75" fmla="*/ 573 h 1161"/>
                <a:gd name="T76" fmla="*/ 101 w 693"/>
                <a:gd name="T77" fmla="*/ 601 h 1161"/>
                <a:gd name="T78" fmla="*/ 82 w 693"/>
                <a:gd name="T79" fmla="*/ 643 h 1161"/>
                <a:gd name="T80" fmla="*/ 105 w 693"/>
                <a:gd name="T81" fmla="*/ 684 h 1161"/>
                <a:gd name="T82" fmla="*/ 118 w 693"/>
                <a:gd name="T83" fmla="*/ 725 h 1161"/>
                <a:gd name="T84" fmla="*/ 144 w 693"/>
                <a:gd name="T85" fmla="*/ 767 h 1161"/>
                <a:gd name="T86" fmla="*/ 150 w 693"/>
                <a:gd name="T87" fmla="*/ 787 h 1161"/>
                <a:gd name="T88" fmla="*/ 148 w 693"/>
                <a:gd name="T89" fmla="*/ 825 h 1161"/>
                <a:gd name="T90" fmla="*/ 141 w 693"/>
                <a:gd name="T91" fmla="*/ 853 h 1161"/>
                <a:gd name="T92" fmla="*/ 176 w 693"/>
                <a:gd name="T93" fmla="*/ 872 h 1161"/>
                <a:gd name="T94" fmla="*/ 210 w 693"/>
                <a:gd name="T95" fmla="*/ 889 h 1161"/>
                <a:gd name="T96" fmla="*/ 248 w 693"/>
                <a:gd name="T97" fmla="*/ 911 h 1161"/>
                <a:gd name="T98" fmla="*/ 306 w 693"/>
                <a:gd name="T99" fmla="*/ 951 h 1161"/>
                <a:gd name="T100" fmla="*/ 312 w 693"/>
                <a:gd name="T101" fmla="*/ 979 h 1161"/>
                <a:gd name="T102" fmla="*/ 329 w 693"/>
                <a:gd name="T103" fmla="*/ 987 h 1161"/>
                <a:gd name="T104" fmla="*/ 355 w 693"/>
                <a:gd name="T105" fmla="*/ 1015 h 1161"/>
                <a:gd name="T106" fmla="*/ 391 w 693"/>
                <a:gd name="T107" fmla="*/ 1086 h 1161"/>
                <a:gd name="T108" fmla="*/ 389 w 693"/>
                <a:gd name="T109" fmla="*/ 1116 h 1161"/>
                <a:gd name="T110" fmla="*/ 393 w 693"/>
                <a:gd name="T111" fmla="*/ 1128 h 1161"/>
                <a:gd name="T112" fmla="*/ 613 w 693"/>
                <a:gd name="T113" fmla="*/ 116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3" h="1161">
                  <a:moveTo>
                    <a:pt x="616" y="1160"/>
                  </a:moveTo>
                  <a:lnTo>
                    <a:pt x="620" y="1161"/>
                  </a:lnTo>
                  <a:lnTo>
                    <a:pt x="626" y="1161"/>
                  </a:lnTo>
                  <a:lnTo>
                    <a:pt x="628" y="1156"/>
                  </a:lnTo>
                  <a:lnTo>
                    <a:pt x="635" y="1150"/>
                  </a:lnTo>
                  <a:lnTo>
                    <a:pt x="635" y="1139"/>
                  </a:lnTo>
                  <a:lnTo>
                    <a:pt x="635" y="1133"/>
                  </a:lnTo>
                  <a:lnTo>
                    <a:pt x="628" y="1129"/>
                  </a:lnTo>
                  <a:lnTo>
                    <a:pt x="620" y="1126"/>
                  </a:lnTo>
                  <a:lnTo>
                    <a:pt x="620" y="1120"/>
                  </a:lnTo>
                  <a:lnTo>
                    <a:pt x="622" y="1113"/>
                  </a:lnTo>
                  <a:lnTo>
                    <a:pt x="624" y="1105"/>
                  </a:lnTo>
                  <a:lnTo>
                    <a:pt x="620" y="1097"/>
                  </a:lnTo>
                  <a:lnTo>
                    <a:pt x="624" y="1092"/>
                  </a:lnTo>
                  <a:lnTo>
                    <a:pt x="631" y="1086"/>
                  </a:lnTo>
                  <a:lnTo>
                    <a:pt x="643" y="1071"/>
                  </a:lnTo>
                  <a:lnTo>
                    <a:pt x="646" y="1062"/>
                  </a:lnTo>
                  <a:lnTo>
                    <a:pt x="650" y="1056"/>
                  </a:lnTo>
                  <a:lnTo>
                    <a:pt x="650" y="1043"/>
                  </a:lnTo>
                  <a:lnTo>
                    <a:pt x="654" y="1030"/>
                  </a:lnTo>
                  <a:lnTo>
                    <a:pt x="660" y="1026"/>
                  </a:lnTo>
                  <a:lnTo>
                    <a:pt x="663" y="1020"/>
                  </a:lnTo>
                  <a:lnTo>
                    <a:pt x="686" y="1007"/>
                  </a:lnTo>
                  <a:lnTo>
                    <a:pt x="693" y="1000"/>
                  </a:lnTo>
                  <a:lnTo>
                    <a:pt x="688" y="994"/>
                  </a:lnTo>
                  <a:lnTo>
                    <a:pt x="675" y="979"/>
                  </a:lnTo>
                  <a:lnTo>
                    <a:pt x="676" y="972"/>
                  </a:lnTo>
                  <a:lnTo>
                    <a:pt x="673" y="964"/>
                  </a:lnTo>
                  <a:lnTo>
                    <a:pt x="673" y="958"/>
                  </a:lnTo>
                  <a:lnTo>
                    <a:pt x="669" y="949"/>
                  </a:lnTo>
                  <a:lnTo>
                    <a:pt x="661" y="934"/>
                  </a:lnTo>
                  <a:lnTo>
                    <a:pt x="661" y="926"/>
                  </a:lnTo>
                  <a:lnTo>
                    <a:pt x="663" y="921"/>
                  </a:lnTo>
                  <a:lnTo>
                    <a:pt x="556" y="765"/>
                  </a:lnTo>
                  <a:lnTo>
                    <a:pt x="306" y="398"/>
                  </a:lnTo>
                  <a:lnTo>
                    <a:pt x="325" y="327"/>
                  </a:lnTo>
                  <a:lnTo>
                    <a:pt x="383" y="84"/>
                  </a:lnTo>
                  <a:lnTo>
                    <a:pt x="238" y="47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8" y="13"/>
                  </a:lnTo>
                  <a:lnTo>
                    <a:pt x="54" y="20"/>
                  </a:lnTo>
                  <a:lnTo>
                    <a:pt x="58" y="28"/>
                  </a:lnTo>
                  <a:lnTo>
                    <a:pt x="58" y="35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6" y="64"/>
                  </a:lnTo>
                  <a:lnTo>
                    <a:pt x="39" y="94"/>
                  </a:lnTo>
                  <a:lnTo>
                    <a:pt x="41" y="99"/>
                  </a:lnTo>
                  <a:lnTo>
                    <a:pt x="37" y="107"/>
                  </a:lnTo>
                  <a:lnTo>
                    <a:pt x="34" y="112"/>
                  </a:lnTo>
                  <a:lnTo>
                    <a:pt x="30" y="120"/>
                  </a:lnTo>
                  <a:lnTo>
                    <a:pt x="32" y="122"/>
                  </a:lnTo>
                  <a:lnTo>
                    <a:pt x="24" y="127"/>
                  </a:lnTo>
                  <a:lnTo>
                    <a:pt x="19" y="131"/>
                  </a:lnTo>
                  <a:lnTo>
                    <a:pt x="13" y="137"/>
                  </a:lnTo>
                  <a:lnTo>
                    <a:pt x="7" y="144"/>
                  </a:lnTo>
                  <a:lnTo>
                    <a:pt x="2" y="158"/>
                  </a:lnTo>
                  <a:lnTo>
                    <a:pt x="2" y="169"/>
                  </a:lnTo>
                  <a:lnTo>
                    <a:pt x="0" y="176"/>
                  </a:lnTo>
                  <a:lnTo>
                    <a:pt x="13" y="197"/>
                  </a:lnTo>
                  <a:lnTo>
                    <a:pt x="13" y="205"/>
                  </a:lnTo>
                  <a:lnTo>
                    <a:pt x="19" y="210"/>
                  </a:lnTo>
                  <a:lnTo>
                    <a:pt x="24" y="233"/>
                  </a:lnTo>
                  <a:lnTo>
                    <a:pt x="24" y="238"/>
                  </a:lnTo>
                  <a:lnTo>
                    <a:pt x="26" y="246"/>
                  </a:lnTo>
                  <a:lnTo>
                    <a:pt x="24" y="252"/>
                  </a:lnTo>
                  <a:lnTo>
                    <a:pt x="24" y="261"/>
                  </a:lnTo>
                  <a:lnTo>
                    <a:pt x="20" y="268"/>
                  </a:lnTo>
                  <a:lnTo>
                    <a:pt x="13" y="282"/>
                  </a:lnTo>
                  <a:lnTo>
                    <a:pt x="15" y="308"/>
                  </a:lnTo>
                  <a:lnTo>
                    <a:pt x="13" y="319"/>
                  </a:lnTo>
                  <a:lnTo>
                    <a:pt x="7" y="327"/>
                  </a:lnTo>
                  <a:lnTo>
                    <a:pt x="13" y="340"/>
                  </a:lnTo>
                  <a:lnTo>
                    <a:pt x="22" y="353"/>
                  </a:lnTo>
                  <a:lnTo>
                    <a:pt x="30" y="374"/>
                  </a:lnTo>
                  <a:lnTo>
                    <a:pt x="34" y="381"/>
                  </a:lnTo>
                  <a:lnTo>
                    <a:pt x="39" y="389"/>
                  </a:lnTo>
                  <a:lnTo>
                    <a:pt x="43" y="394"/>
                  </a:lnTo>
                  <a:lnTo>
                    <a:pt x="45" y="402"/>
                  </a:lnTo>
                  <a:lnTo>
                    <a:pt x="43" y="409"/>
                  </a:lnTo>
                  <a:lnTo>
                    <a:pt x="45" y="406"/>
                  </a:lnTo>
                  <a:lnTo>
                    <a:pt x="45" y="408"/>
                  </a:lnTo>
                  <a:lnTo>
                    <a:pt x="52" y="421"/>
                  </a:lnTo>
                  <a:lnTo>
                    <a:pt x="54" y="434"/>
                  </a:lnTo>
                  <a:lnTo>
                    <a:pt x="49" y="421"/>
                  </a:lnTo>
                  <a:lnTo>
                    <a:pt x="47" y="428"/>
                  </a:lnTo>
                  <a:lnTo>
                    <a:pt x="43" y="436"/>
                  </a:lnTo>
                  <a:lnTo>
                    <a:pt x="41" y="443"/>
                  </a:lnTo>
                  <a:lnTo>
                    <a:pt x="47" y="438"/>
                  </a:lnTo>
                  <a:lnTo>
                    <a:pt x="54" y="445"/>
                  </a:lnTo>
                  <a:lnTo>
                    <a:pt x="56" y="453"/>
                  </a:lnTo>
                  <a:lnTo>
                    <a:pt x="64" y="456"/>
                  </a:lnTo>
                  <a:lnTo>
                    <a:pt x="67" y="464"/>
                  </a:lnTo>
                  <a:lnTo>
                    <a:pt x="75" y="471"/>
                  </a:lnTo>
                  <a:lnTo>
                    <a:pt x="81" y="468"/>
                  </a:lnTo>
                  <a:lnTo>
                    <a:pt x="77" y="460"/>
                  </a:lnTo>
                  <a:lnTo>
                    <a:pt x="82" y="455"/>
                  </a:lnTo>
                  <a:lnTo>
                    <a:pt x="81" y="447"/>
                  </a:lnTo>
                  <a:lnTo>
                    <a:pt x="84" y="441"/>
                  </a:lnTo>
                  <a:lnTo>
                    <a:pt x="92" y="438"/>
                  </a:lnTo>
                  <a:lnTo>
                    <a:pt x="99" y="443"/>
                  </a:lnTo>
                  <a:lnTo>
                    <a:pt x="103" y="451"/>
                  </a:lnTo>
                  <a:lnTo>
                    <a:pt x="111" y="455"/>
                  </a:lnTo>
                  <a:lnTo>
                    <a:pt x="116" y="453"/>
                  </a:lnTo>
                  <a:lnTo>
                    <a:pt x="124" y="453"/>
                  </a:lnTo>
                  <a:lnTo>
                    <a:pt x="129" y="458"/>
                  </a:lnTo>
                  <a:lnTo>
                    <a:pt x="143" y="460"/>
                  </a:lnTo>
                  <a:lnTo>
                    <a:pt x="148" y="455"/>
                  </a:lnTo>
                  <a:lnTo>
                    <a:pt x="146" y="458"/>
                  </a:lnTo>
                  <a:lnTo>
                    <a:pt x="141" y="464"/>
                  </a:lnTo>
                  <a:lnTo>
                    <a:pt x="146" y="464"/>
                  </a:lnTo>
                  <a:lnTo>
                    <a:pt x="154" y="460"/>
                  </a:lnTo>
                  <a:lnTo>
                    <a:pt x="156" y="460"/>
                  </a:lnTo>
                  <a:lnTo>
                    <a:pt x="161" y="468"/>
                  </a:lnTo>
                  <a:lnTo>
                    <a:pt x="165" y="473"/>
                  </a:lnTo>
                  <a:lnTo>
                    <a:pt x="165" y="475"/>
                  </a:lnTo>
                  <a:lnTo>
                    <a:pt x="156" y="460"/>
                  </a:lnTo>
                  <a:lnTo>
                    <a:pt x="141" y="466"/>
                  </a:lnTo>
                  <a:lnTo>
                    <a:pt x="120" y="456"/>
                  </a:lnTo>
                  <a:lnTo>
                    <a:pt x="111" y="456"/>
                  </a:lnTo>
                  <a:lnTo>
                    <a:pt x="103" y="453"/>
                  </a:lnTo>
                  <a:lnTo>
                    <a:pt x="97" y="455"/>
                  </a:lnTo>
                  <a:lnTo>
                    <a:pt x="90" y="455"/>
                  </a:lnTo>
                  <a:lnTo>
                    <a:pt x="86" y="462"/>
                  </a:lnTo>
                  <a:lnTo>
                    <a:pt x="92" y="468"/>
                  </a:lnTo>
                  <a:lnTo>
                    <a:pt x="90" y="475"/>
                  </a:lnTo>
                  <a:lnTo>
                    <a:pt x="92" y="483"/>
                  </a:lnTo>
                  <a:lnTo>
                    <a:pt x="96" y="485"/>
                  </a:lnTo>
                  <a:lnTo>
                    <a:pt x="97" y="498"/>
                  </a:lnTo>
                  <a:lnTo>
                    <a:pt x="97" y="511"/>
                  </a:lnTo>
                  <a:lnTo>
                    <a:pt x="103" y="518"/>
                  </a:lnTo>
                  <a:lnTo>
                    <a:pt x="97" y="517"/>
                  </a:lnTo>
                  <a:lnTo>
                    <a:pt x="90" y="509"/>
                  </a:lnTo>
                  <a:lnTo>
                    <a:pt x="86" y="502"/>
                  </a:lnTo>
                  <a:lnTo>
                    <a:pt x="79" y="498"/>
                  </a:lnTo>
                  <a:lnTo>
                    <a:pt x="81" y="490"/>
                  </a:lnTo>
                  <a:lnTo>
                    <a:pt x="84" y="485"/>
                  </a:lnTo>
                  <a:lnTo>
                    <a:pt x="82" y="477"/>
                  </a:lnTo>
                  <a:lnTo>
                    <a:pt x="82" y="475"/>
                  </a:lnTo>
                  <a:lnTo>
                    <a:pt x="75" y="475"/>
                  </a:lnTo>
                  <a:lnTo>
                    <a:pt x="71" y="481"/>
                  </a:lnTo>
                  <a:lnTo>
                    <a:pt x="71" y="487"/>
                  </a:lnTo>
                  <a:lnTo>
                    <a:pt x="66" y="502"/>
                  </a:lnTo>
                  <a:lnTo>
                    <a:pt x="69" y="507"/>
                  </a:lnTo>
                  <a:lnTo>
                    <a:pt x="69" y="522"/>
                  </a:lnTo>
                  <a:lnTo>
                    <a:pt x="67" y="528"/>
                  </a:lnTo>
                  <a:lnTo>
                    <a:pt x="66" y="534"/>
                  </a:lnTo>
                  <a:lnTo>
                    <a:pt x="66" y="539"/>
                  </a:lnTo>
                  <a:lnTo>
                    <a:pt x="67" y="547"/>
                  </a:lnTo>
                  <a:lnTo>
                    <a:pt x="79" y="567"/>
                  </a:lnTo>
                  <a:lnTo>
                    <a:pt x="86" y="573"/>
                  </a:lnTo>
                  <a:lnTo>
                    <a:pt x="99" y="573"/>
                  </a:lnTo>
                  <a:lnTo>
                    <a:pt x="103" y="588"/>
                  </a:lnTo>
                  <a:lnTo>
                    <a:pt x="103" y="603"/>
                  </a:lnTo>
                  <a:lnTo>
                    <a:pt x="101" y="601"/>
                  </a:lnTo>
                  <a:lnTo>
                    <a:pt x="97" y="607"/>
                  </a:lnTo>
                  <a:lnTo>
                    <a:pt x="84" y="614"/>
                  </a:lnTo>
                  <a:lnTo>
                    <a:pt x="84" y="629"/>
                  </a:lnTo>
                  <a:lnTo>
                    <a:pt x="82" y="643"/>
                  </a:lnTo>
                  <a:lnTo>
                    <a:pt x="86" y="650"/>
                  </a:lnTo>
                  <a:lnTo>
                    <a:pt x="97" y="663"/>
                  </a:lnTo>
                  <a:lnTo>
                    <a:pt x="99" y="678"/>
                  </a:lnTo>
                  <a:lnTo>
                    <a:pt x="105" y="684"/>
                  </a:lnTo>
                  <a:lnTo>
                    <a:pt x="107" y="697"/>
                  </a:lnTo>
                  <a:lnTo>
                    <a:pt x="114" y="710"/>
                  </a:lnTo>
                  <a:lnTo>
                    <a:pt x="114" y="718"/>
                  </a:lnTo>
                  <a:lnTo>
                    <a:pt x="118" y="725"/>
                  </a:lnTo>
                  <a:lnTo>
                    <a:pt x="126" y="733"/>
                  </a:lnTo>
                  <a:lnTo>
                    <a:pt x="129" y="746"/>
                  </a:lnTo>
                  <a:lnTo>
                    <a:pt x="143" y="759"/>
                  </a:lnTo>
                  <a:lnTo>
                    <a:pt x="144" y="767"/>
                  </a:lnTo>
                  <a:lnTo>
                    <a:pt x="139" y="770"/>
                  </a:lnTo>
                  <a:lnTo>
                    <a:pt x="137" y="778"/>
                  </a:lnTo>
                  <a:lnTo>
                    <a:pt x="143" y="785"/>
                  </a:lnTo>
                  <a:lnTo>
                    <a:pt x="150" y="787"/>
                  </a:lnTo>
                  <a:lnTo>
                    <a:pt x="156" y="795"/>
                  </a:lnTo>
                  <a:lnTo>
                    <a:pt x="156" y="802"/>
                  </a:lnTo>
                  <a:lnTo>
                    <a:pt x="148" y="812"/>
                  </a:lnTo>
                  <a:lnTo>
                    <a:pt x="148" y="825"/>
                  </a:lnTo>
                  <a:lnTo>
                    <a:pt x="144" y="832"/>
                  </a:lnTo>
                  <a:lnTo>
                    <a:pt x="146" y="840"/>
                  </a:lnTo>
                  <a:lnTo>
                    <a:pt x="141" y="847"/>
                  </a:lnTo>
                  <a:lnTo>
                    <a:pt x="141" y="853"/>
                  </a:lnTo>
                  <a:lnTo>
                    <a:pt x="146" y="855"/>
                  </a:lnTo>
                  <a:lnTo>
                    <a:pt x="150" y="862"/>
                  </a:lnTo>
                  <a:lnTo>
                    <a:pt x="156" y="870"/>
                  </a:lnTo>
                  <a:lnTo>
                    <a:pt x="176" y="872"/>
                  </a:lnTo>
                  <a:lnTo>
                    <a:pt x="184" y="876"/>
                  </a:lnTo>
                  <a:lnTo>
                    <a:pt x="191" y="876"/>
                  </a:lnTo>
                  <a:lnTo>
                    <a:pt x="205" y="885"/>
                  </a:lnTo>
                  <a:lnTo>
                    <a:pt x="210" y="889"/>
                  </a:lnTo>
                  <a:lnTo>
                    <a:pt x="225" y="889"/>
                  </a:lnTo>
                  <a:lnTo>
                    <a:pt x="237" y="898"/>
                  </a:lnTo>
                  <a:lnTo>
                    <a:pt x="240" y="906"/>
                  </a:lnTo>
                  <a:lnTo>
                    <a:pt x="248" y="911"/>
                  </a:lnTo>
                  <a:lnTo>
                    <a:pt x="250" y="925"/>
                  </a:lnTo>
                  <a:lnTo>
                    <a:pt x="265" y="938"/>
                  </a:lnTo>
                  <a:lnTo>
                    <a:pt x="278" y="945"/>
                  </a:lnTo>
                  <a:lnTo>
                    <a:pt x="306" y="951"/>
                  </a:lnTo>
                  <a:lnTo>
                    <a:pt x="308" y="953"/>
                  </a:lnTo>
                  <a:lnTo>
                    <a:pt x="312" y="966"/>
                  </a:lnTo>
                  <a:lnTo>
                    <a:pt x="314" y="973"/>
                  </a:lnTo>
                  <a:lnTo>
                    <a:pt x="312" y="979"/>
                  </a:lnTo>
                  <a:lnTo>
                    <a:pt x="312" y="987"/>
                  </a:lnTo>
                  <a:lnTo>
                    <a:pt x="319" y="990"/>
                  </a:lnTo>
                  <a:lnTo>
                    <a:pt x="323" y="985"/>
                  </a:lnTo>
                  <a:lnTo>
                    <a:pt x="329" y="987"/>
                  </a:lnTo>
                  <a:lnTo>
                    <a:pt x="336" y="990"/>
                  </a:lnTo>
                  <a:lnTo>
                    <a:pt x="344" y="1002"/>
                  </a:lnTo>
                  <a:lnTo>
                    <a:pt x="348" y="1009"/>
                  </a:lnTo>
                  <a:lnTo>
                    <a:pt x="355" y="1015"/>
                  </a:lnTo>
                  <a:lnTo>
                    <a:pt x="378" y="1043"/>
                  </a:lnTo>
                  <a:lnTo>
                    <a:pt x="385" y="1058"/>
                  </a:lnTo>
                  <a:lnTo>
                    <a:pt x="389" y="1073"/>
                  </a:lnTo>
                  <a:lnTo>
                    <a:pt x="391" y="1086"/>
                  </a:lnTo>
                  <a:lnTo>
                    <a:pt x="389" y="1101"/>
                  </a:lnTo>
                  <a:lnTo>
                    <a:pt x="387" y="1114"/>
                  </a:lnTo>
                  <a:lnTo>
                    <a:pt x="387" y="1122"/>
                  </a:lnTo>
                  <a:lnTo>
                    <a:pt x="389" y="1116"/>
                  </a:lnTo>
                  <a:lnTo>
                    <a:pt x="394" y="1120"/>
                  </a:lnTo>
                  <a:lnTo>
                    <a:pt x="393" y="1128"/>
                  </a:lnTo>
                  <a:lnTo>
                    <a:pt x="389" y="1120"/>
                  </a:lnTo>
                  <a:lnTo>
                    <a:pt x="393" y="1128"/>
                  </a:lnTo>
                  <a:lnTo>
                    <a:pt x="394" y="1137"/>
                  </a:lnTo>
                  <a:lnTo>
                    <a:pt x="398" y="1139"/>
                  </a:lnTo>
                  <a:lnTo>
                    <a:pt x="611" y="1160"/>
                  </a:lnTo>
                  <a:lnTo>
                    <a:pt x="613" y="1160"/>
                  </a:lnTo>
                  <a:lnTo>
                    <a:pt x="616" y="1160"/>
                  </a:lnTo>
                  <a:close/>
                </a:path>
              </a:pathLst>
            </a:custGeom>
            <a:grpFill/>
            <a:ln w="76200" cap="rnd" cmpd="sng">
              <a:solidFill>
                <a:srgbClr val="F5F5F5"/>
              </a:solidFill>
              <a:prstDash val="solid"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sp>
        <p:nvSpPr>
          <p:cNvPr id="268" name="TextBox 267"/>
          <p:cNvSpPr txBox="1"/>
          <p:nvPr/>
        </p:nvSpPr>
        <p:spPr>
          <a:xfrm>
            <a:off x="6627348" y="1633480"/>
            <a:ext cx="3608965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RPCVs promote greater cross-cultural awareness and understanding of other peoples on the part of Americans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6625865" y="2567377"/>
            <a:ext cx="3846593" cy="97255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We ensure that all affiliate groups have the ability to organize effective domestic dividend: activities (such as film festivals, storytelling events, advocacy engagements, and so on.</a:t>
            </a:r>
          </a:p>
        </p:txBody>
      </p:sp>
      <p:sp>
        <p:nvSpPr>
          <p:cNvPr id="273" name="Round Same Side Corner Rectangle 34"/>
          <p:cNvSpPr/>
          <p:nvPr/>
        </p:nvSpPr>
        <p:spPr>
          <a:xfrm rot="16200000" flipH="1">
            <a:off x="7983599" y="2180156"/>
            <a:ext cx="54827" cy="6625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3F4F"/>
          </a:solidFill>
          <a:ln>
            <a:solidFill>
              <a:srgbClr val="333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Lato Light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6625865" y="5022365"/>
            <a:ext cx="3608965" cy="7571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With the current divisive climate in the United States, our goodwill ambassadors are needed in a more deliberate capacity.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6625865" y="4006540"/>
            <a:ext cx="3608965" cy="54166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Over 50% of all RPCVs volunteer at double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the national average.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 Light"/>
                <a:ea typeface="Lato Light"/>
                <a:cs typeface="Lato Light"/>
              </a:rPr>
              <a:t>*call to peace study*</a:t>
            </a:r>
          </a:p>
        </p:txBody>
      </p:sp>
      <p:sp>
        <p:nvSpPr>
          <p:cNvPr id="280" name="Round Same Side Corner Rectangle 34"/>
          <p:cNvSpPr/>
          <p:nvPr/>
        </p:nvSpPr>
        <p:spPr>
          <a:xfrm rot="16200000" flipH="1">
            <a:off x="7929457" y="3532763"/>
            <a:ext cx="54827" cy="6625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3F4F"/>
          </a:solidFill>
          <a:ln>
            <a:solidFill>
              <a:srgbClr val="333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Lato Light"/>
            </a:endParaRPr>
          </a:p>
        </p:txBody>
      </p:sp>
      <p:sp>
        <p:nvSpPr>
          <p:cNvPr id="281" name="Round Same Side Corner Rectangle 34"/>
          <p:cNvSpPr/>
          <p:nvPr/>
        </p:nvSpPr>
        <p:spPr>
          <a:xfrm rot="16200000" flipH="1">
            <a:off x="7929457" y="4540059"/>
            <a:ext cx="54827" cy="6625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3F4F"/>
          </a:solidFill>
          <a:ln>
            <a:solidFill>
              <a:srgbClr val="333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Lato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B74474-BC01-47FF-970C-2D8F6B350C2C}"/>
              </a:ext>
            </a:extLst>
          </p:cNvPr>
          <p:cNvSpPr/>
          <p:nvPr/>
        </p:nvSpPr>
        <p:spPr>
          <a:xfrm>
            <a:off x="11031794" y="75224"/>
            <a:ext cx="1002890" cy="651017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88D1A-EDC9-4F2E-A0A8-67F5F5BA5CDF}"/>
              </a:ext>
            </a:extLst>
          </p:cNvPr>
          <p:cNvSpPr/>
          <p:nvPr/>
        </p:nvSpPr>
        <p:spPr>
          <a:xfrm>
            <a:off x="825910" y="5973097"/>
            <a:ext cx="11046542" cy="72267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F0998E9C-F9C1-4925-A6EA-001113F04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853" b="1853"/>
          <a:stretch/>
        </p:blipFill>
        <p:spPr>
          <a:xfrm>
            <a:off x="-10989" y="1340076"/>
            <a:ext cx="12182350" cy="394338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64" name="Shape 264"/>
          <p:cNvSpPr/>
          <p:nvPr/>
        </p:nvSpPr>
        <p:spPr>
          <a:xfrm>
            <a:off x="4211886" y="5464299"/>
            <a:ext cx="1143088" cy="952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13"/>
                </a:moveTo>
                <a:lnTo>
                  <a:pt x="5499" y="0"/>
                </a:lnTo>
                <a:lnTo>
                  <a:pt x="21600" y="21600"/>
                </a:lnTo>
                <a:lnTo>
                  <a:pt x="0" y="21313"/>
                </a:lnTo>
                <a:close/>
              </a:path>
            </a:pathLst>
          </a:custGeom>
          <a:solidFill>
            <a:srgbClr val="000000">
              <a:alpha val="19126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414141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-10989" y="1339746"/>
            <a:ext cx="12213978" cy="3977829"/>
          </a:xfrm>
          <a:prstGeom prst="rect">
            <a:avLst/>
          </a:prstGeom>
          <a:solidFill>
            <a:srgbClr val="000000">
              <a:alpha val="72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4767949" y="62283"/>
            <a:ext cx="7332192" cy="653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07" y="3533"/>
                </a:moveTo>
                <a:lnTo>
                  <a:pt x="6566" y="0"/>
                </a:lnTo>
                <a:lnTo>
                  <a:pt x="21600" y="19005"/>
                </a:lnTo>
                <a:lnTo>
                  <a:pt x="0" y="21600"/>
                </a:lnTo>
                <a:lnTo>
                  <a:pt x="1436" y="17341"/>
                </a:lnTo>
              </a:path>
            </a:pathLst>
          </a:custGeom>
          <a:ln w="12700">
            <a:solidFill>
              <a:srgbClr val="89847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Palatino"/>
              <a:sym typeface="Palatino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4441374" y="2616714"/>
            <a:ext cx="438742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" cap="all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all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lack"/>
                <a:ea typeface="Lato Bold"/>
                <a:cs typeface="Lato Black"/>
                <a:sym typeface="Lato Bold"/>
              </a:rPr>
              <a:t>Mission-driven</a:t>
            </a:r>
          </a:p>
        </p:txBody>
      </p:sp>
      <p:sp>
        <p:nvSpPr>
          <p:cNvPr id="268" name="Shape 268"/>
          <p:cNvSpPr/>
          <p:nvPr/>
        </p:nvSpPr>
        <p:spPr>
          <a:xfrm>
            <a:off x="1835825" y="3747645"/>
            <a:ext cx="745957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3400"/>
              </a:spcBef>
              <a:defRPr sz="2000" spc="119" baseline="10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60" normalizeH="0" baseline="1000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Our business model is thriving. Another net increase in unrestricted assets in 2016 further strengthens our financial foundation, predominantly a combination of earned income and individual contributions. We are a purposeful non-profit, but when it comes to impact, we mean business.</a:t>
            </a:r>
          </a:p>
        </p:txBody>
      </p:sp>
      <p:sp>
        <p:nvSpPr>
          <p:cNvPr id="269" name="Shape 269"/>
          <p:cNvSpPr/>
          <p:nvPr/>
        </p:nvSpPr>
        <p:spPr>
          <a:xfrm>
            <a:off x="3530239" y="3075859"/>
            <a:ext cx="4533292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8000" cap="all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all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Lato Bold"/>
                <a:cs typeface="Lato Black"/>
                <a:sym typeface="Lato Bold"/>
              </a:rPr>
              <a:t>Market-minded</a:t>
            </a:r>
            <a:endParaRPr kumimoji="0" sz="4000" b="0" i="0" u="none" strike="noStrike" kern="0" cap="all" spc="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6836935" y="2860685"/>
            <a:ext cx="1557074" cy="859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5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6150" y="0"/>
                </a:lnTo>
                <a:close/>
              </a:path>
            </a:pathLst>
          </a:custGeom>
          <a:solidFill>
            <a:srgbClr val="C9C3BA">
              <a:alpha val="2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9650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2668222" y="4293349"/>
            <a:ext cx="642616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7600" cap="all" spc="1520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9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Amplified </a:t>
            </a:r>
            <a:r>
              <a:rPr kumimoji="0" lang="en-US" sz="4000" b="1" i="0" u="none" strike="noStrike" kern="0" cap="all" spc="9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old"/>
              </a:rPr>
              <a:t>IMPACT</a:t>
            </a:r>
          </a:p>
        </p:txBody>
      </p:sp>
      <p:sp>
        <p:nvSpPr>
          <p:cNvPr id="460" name="Shape 460"/>
          <p:cNvSpPr/>
          <p:nvPr/>
        </p:nvSpPr>
        <p:spPr>
          <a:xfrm>
            <a:off x="4471586" y="528252"/>
            <a:ext cx="3248829" cy="3751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61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59" y="636128"/>
            <a:ext cx="3056875" cy="35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-12082" y="5142507"/>
            <a:ext cx="1221616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3300811" y="5778803"/>
            <a:ext cx="5793579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20000"/>
              </a:lnSpc>
              <a:spcBef>
                <a:spcPts val="3400"/>
              </a:spcBef>
              <a:defRPr sz="22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More  </a:t>
            </a:r>
            <a:r>
              <a:rPr kumimoji="0" lang="en-US" sz="1000" b="0" i="0" u="none" strike="noStrike" kern="0" cap="none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support for projects than ever before.</a:t>
            </a:r>
          </a:p>
        </p:txBody>
      </p:sp>
      <p:sp>
        <p:nvSpPr>
          <p:cNvPr id="464" name="Shape 464"/>
          <p:cNvSpPr/>
          <p:nvPr/>
        </p:nvSpPr>
        <p:spPr>
          <a:xfrm>
            <a:off x="5206975" y="5416759"/>
            <a:ext cx="1964176" cy="21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all" spc="55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Lato Regular"/>
                <a:cs typeface="Lato Black"/>
                <a:sym typeface="Lato Regular"/>
              </a:rPr>
              <a:t>Global Development</a:t>
            </a:r>
            <a:endParaRPr kumimoji="0" lang="en-US" sz="1800" b="0" i="0" u="none" strike="noStrike" kern="0" cap="all" spc="55" normalizeH="0" baseline="0" noProof="0" dirty="0">
              <a:ln>
                <a:noFill/>
              </a:ln>
              <a:solidFill>
                <a:srgbClr val="498C91"/>
              </a:solidFill>
              <a:effectLst/>
              <a:uLnTx/>
              <a:uFillTx/>
              <a:latin typeface="Lato Black"/>
              <a:ea typeface="Lato Regular"/>
              <a:cs typeface="Lato Black"/>
              <a:sym typeface="Lato Regular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994400" y="5058188"/>
            <a:ext cx="203200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7252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1" y="404"/>
            <a:ext cx="12233421" cy="685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-12700" y="-1"/>
            <a:ext cx="12217400" cy="6858001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245" name="Shape 245"/>
          <p:cNvSpPr/>
          <p:nvPr/>
        </p:nvSpPr>
        <p:spPr>
          <a:xfrm flipV="1">
            <a:off x="6733137" y="1873855"/>
            <a:ext cx="427204" cy="567837"/>
          </a:xfrm>
          <a:prstGeom prst="line">
            <a:avLst/>
          </a:prstGeom>
          <a:ln w="12700">
            <a:solidFill>
              <a:srgbClr val="FFFFFF">
                <a:alpha val="6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46" name="Shape 246"/>
          <p:cNvSpPr/>
          <p:nvPr/>
        </p:nvSpPr>
        <p:spPr>
          <a:xfrm flipV="1">
            <a:off x="6676020" y="1879003"/>
            <a:ext cx="643037" cy="855531"/>
          </a:xfrm>
          <a:prstGeom prst="line">
            <a:avLst/>
          </a:prstGeom>
          <a:ln w="12700">
            <a:solidFill>
              <a:srgbClr val="FFFFFF">
                <a:alpha val="6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47" name="Shape 247"/>
          <p:cNvSpPr/>
          <p:nvPr/>
        </p:nvSpPr>
        <p:spPr>
          <a:xfrm rot="10800000" flipH="1">
            <a:off x="4336744" y="1089498"/>
            <a:ext cx="3518616" cy="2297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88" y="8309"/>
                </a:moveTo>
                <a:lnTo>
                  <a:pt x="21600" y="0"/>
                </a:lnTo>
                <a:lnTo>
                  <a:pt x="0" y="177"/>
                </a:lnTo>
                <a:lnTo>
                  <a:pt x="10770" y="21600"/>
                </a:lnTo>
                <a:lnTo>
                  <a:pt x="14691" y="13761"/>
                </a:lnTo>
              </a:path>
            </a:pathLst>
          </a:custGeom>
          <a:ln w="12700">
            <a:solidFill>
              <a:srgbClr val="FFFFFF">
                <a:alpha val="6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414141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2738995" y="3809386"/>
            <a:ext cx="6622006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8000" cap="all" spc="1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Support FOR PCPP</a:t>
            </a:r>
            <a:endParaRPr kumimoji="0" sz="4000" b="0" i="0" u="none" strike="noStrike" kern="0" cap="all" spc="8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4013974" y="3302000"/>
            <a:ext cx="4072049" cy="254000"/>
          </a:xfrm>
          <a:prstGeom prst="rect">
            <a:avLst/>
          </a:prstGeom>
          <a:solidFill>
            <a:srgbClr val="66635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4840207" y="3318714"/>
            <a:ext cx="2467022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 cap="all" spc="2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Partnering FOR PROSPERITY</a:t>
            </a:r>
            <a:endParaRPr kumimoji="0" sz="1100" b="0" i="0" u="none" strike="noStrike" kern="0" cap="all" spc="1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672897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96" y="1611"/>
            <a:ext cx="3851053" cy="6854778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hape 541"/>
          <p:cNvSpPr/>
          <p:nvPr/>
        </p:nvSpPr>
        <p:spPr>
          <a:xfrm>
            <a:off x="9432155" y="1171702"/>
            <a:ext cx="2627322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9000" cap="all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DEVELOPMENT</a:t>
            </a:r>
            <a:endParaRPr kumimoji="0" sz="2700" b="0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8686456" y="1377274"/>
            <a:ext cx="3476914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000" cap="all">
                <a:solidFill>
                  <a:srgbClr val="C9C3BA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0" cap="all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IMPACT</a:t>
            </a:r>
            <a:endParaRPr kumimoji="0" sz="7000" b="0" i="0" u="none" strike="noStrike" kern="0" cap="all" spc="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543" name="Shape 543"/>
          <p:cNvSpPr/>
          <p:nvPr/>
        </p:nvSpPr>
        <p:spPr>
          <a:xfrm rot="5400000">
            <a:off x="9265751" y="719664"/>
            <a:ext cx="368301" cy="378055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7726886" y="2422711"/>
            <a:ext cx="3271729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4200" cap="all" spc="126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all" spc="130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WORLDWIDE</a:t>
            </a:r>
            <a:endParaRPr kumimoji="0" sz="2100" b="0" i="0" u="none" strike="noStrike" kern="0" cap="all" spc="130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45" name="Shape 545"/>
          <p:cNvSpPr/>
          <p:nvPr/>
        </p:nvSpPr>
        <p:spPr>
          <a:xfrm rot="18900000">
            <a:off x="557816" y="1185045"/>
            <a:ext cx="284354" cy="204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9C3B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935827" y="1110147"/>
            <a:ext cx="3114635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8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$394,746 Mobilized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48" name="Shape 548"/>
          <p:cNvSpPr/>
          <p:nvPr/>
        </p:nvSpPr>
        <p:spPr>
          <a:xfrm>
            <a:off x="935827" y="2363830"/>
            <a:ext cx="3066545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8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137 Project Funded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50" name="Shape 550"/>
          <p:cNvSpPr/>
          <p:nvPr/>
        </p:nvSpPr>
        <p:spPr>
          <a:xfrm>
            <a:off x="935827" y="3617513"/>
            <a:ext cx="3497752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8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546,628 Lives reached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52" name="Shape 552"/>
          <p:cNvSpPr/>
          <p:nvPr/>
        </p:nvSpPr>
        <p:spPr>
          <a:xfrm>
            <a:off x="935827" y="4871196"/>
            <a:ext cx="391934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8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Trending Growth in 2017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54" name="Shape 554"/>
          <p:cNvSpPr/>
          <p:nvPr/>
        </p:nvSpPr>
        <p:spPr>
          <a:xfrm rot="18900000">
            <a:off x="557816" y="2442345"/>
            <a:ext cx="284354" cy="204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9C3B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55" name="Shape 555"/>
          <p:cNvSpPr/>
          <p:nvPr/>
        </p:nvSpPr>
        <p:spPr>
          <a:xfrm rot="18900000">
            <a:off x="557816" y="3700725"/>
            <a:ext cx="284354" cy="204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9C3B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556" name="Shape 556"/>
          <p:cNvSpPr/>
          <p:nvPr/>
        </p:nvSpPr>
        <p:spPr>
          <a:xfrm rot="18900000">
            <a:off x="557816" y="4958025"/>
            <a:ext cx="284354" cy="204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9C3B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072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F89E14C-E967-4E76-85E5-3459A1A8B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" y="3993824"/>
            <a:ext cx="4661305" cy="2864175"/>
          </a:xfrm>
          <a:prstGeom prst="rect">
            <a:avLst/>
          </a:prstGeom>
        </p:spPr>
      </p:pic>
      <p:sp>
        <p:nvSpPr>
          <p:cNvPr id="433" name="Shape 433"/>
          <p:cNvSpPr/>
          <p:nvPr/>
        </p:nvSpPr>
        <p:spPr>
          <a:xfrm flipH="1" flipV="1">
            <a:off x="799" y="3419475"/>
            <a:ext cx="1219040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34" name="Shape 434"/>
          <p:cNvSpPr/>
          <p:nvPr/>
        </p:nvSpPr>
        <p:spPr>
          <a:xfrm rot="18900000">
            <a:off x="3754348" y="2733672"/>
            <a:ext cx="1380710" cy="1380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3876088" y="3504276"/>
            <a:ext cx="11365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MOROCCO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955241" y="3512856"/>
            <a:ext cx="141224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Kazakhstan</a:t>
            </a:r>
            <a:endParaRPr kumimoji="0" sz="16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437" name="Shape 437"/>
          <p:cNvSpPr/>
          <p:nvPr/>
        </p:nvSpPr>
        <p:spPr>
          <a:xfrm rot="8100000">
            <a:off x="1397686" y="3197225"/>
            <a:ext cx="444501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40" name="Shape 440"/>
          <p:cNvSpPr/>
          <p:nvPr/>
        </p:nvSpPr>
        <p:spPr>
          <a:xfrm rot="8100000">
            <a:off x="7047219" y="3197225"/>
            <a:ext cx="444501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41" name="Shape 441"/>
          <p:cNvSpPr/>
          <p:nvPr/>
        </p:nvSpPr>
        <p:spPr>
          <a:xfrm rot="18900000">
            <a:off x="9403880" y="2727322"/>
            <a:ext cx="1380710" cy="1380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42" name="Shape 442"/>
          <p:cNvSpPr/>
          <p:nvPr/>
        </p:nvSpPr>
        <p:spPr>
          <a:xfrm>
            <a:off x="9522764" y="3512856"/>
            <a:ext cx="114294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Colombia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1" name="Shape 464">
            <a:extLst>
              <a:ext uri="{FF2B5EF4-FFF2-40B4-BE49-F238E27FC236}">
                <a16:creationId xmlns:a16="http://schemas.microsoft.com/office/drawing/2014/main" id="{F569C05D-AD9E-4C2F-8869-D5473B7FD121}"/>
              </a:ext>
            </a:extLst>
          </p:cNvPr>
          <p:cNvSpPr/>
          <p:nvPr/>
        </p:nvSpPr>
        <p:spPr>
          <a:xfrm>
            <a:off x="3789707" y="195829"/>
            <a:ext cx="490869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55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ea typeface="Lato Regular"/>
                <a:cs typeface="Lato Black"/>
                <a:sym typeface="Lato Regular"/>
              </a:rPr>
              <a:t>Next Step Travel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B54724-D0F1-4B71-ACEE-1D4BAF61438F}"/>
              </a:ext>
            </a:extLst>
          </p:cNvPr>
          <p:cNvSpPr/>
          <p:nvPr/>
        </p:nvSpPr>
        <p:spPr>
          <a:xfrm>
            <a:off x="855855" y="832786"/>
            <a:ext cx="10659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Helvetica Light"/>
              </a:rPr>
              <a:t>360-degree itineraries that combine unparalleled local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Helvetica Light"/>
              </a:rPr>
              <a:t>access, cultural immersion, and non-extreme adventure, all with the unique Peace Corps perspective.</a:t>
            </a:r>
          </a:p>
        </p:txBody>
      </p:sp>
      <p:sp>
        <p:nvSpPr>
          <p:cNvPr id="25" name="Shape 436">
            <a:extLst>
              <a:ext uri="{FF2B5EF4-FFF2-40B4-BE49-F238E27FC236}">
                <a16:creationId xmlns:a16="http://schemas.microsoft.com/office/drawing/2014/main" id="{003D31F4-F040-4D52-B218-4EB2F13751F2}"/>
              </a:ext>
            </a:extLst>
          </p:cNvPr>
          <p:cNvSpPr/>
          <p:nvPr/>
        </p:nvSpPr>
        <p:spPr>
          <a:xfrm>
            <a:off x="6807803" y="3530100"/>
            <a:ext cx="923330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ICELAND</a:t>
            </a:r>
            <a:endParaRPr kumimoji="0" sz="16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29" name="Shape 436">
            <a:extLst>
              <a:ext uri="{FF2B5EF4-FFF2-40B4-BE49-F238E27FC236}">
                <a16:creationId xmlns:a16="http://schemas.microsoft.com/office/drawing/2014/main" id="{22F9AD8E-EDCC-44FF-B478-455F4086D303}"/>
              </a:ext>
            </a:extLst>
          </p:cNvPr>
          <p:cNvSpPr/>
          <p:nvPr/>
        </p:nvSpPr>
        <p:spPr>
          <a:xfrm>
            <a:off x="855855" y="4082311"/>
            <a:ext cx="161101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Sept. 2-15-2017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0" name="Shape 436">
            <a:extLst>
              <a:ext uri="{FF2B5EF4-FFF2-40B4-BE49-F238E27FC236}">
                <a16:creationId xmlns:a16="http://schemas.microsoft.com/office/drawing/2014/main" id="{EE57C225-22E2-4ED5-AA7A-A5894FD5CC74}"/>
              </a:ext>
            </a:extLst>
          </p:cNvPr>
          <p:cNvSpPr/>
          <p:nvPr/>
        </p:nvSpPr>
        <p:spPr>
          <a:xfrm>
            <a:off x="948160" y="3768001"/>
            <a:ext cx="134812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Kyrgyzstan</a:t>
            </a:r>
            <a:endParaRPr kumimoji="0" sz="1600" b="1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1" name="Shape 436">
            <a:extLst>
              <a:ext uri="{FF2B5EF4-FFF2-40B4-BE49-F238E27FC236}">
                <a16:creationId xmlns:a16="http://schemas.microsoft.com/office/drawing/2014/main" id="{6AAB1DF2-2B67-4697-8D92-327272EBC07F}"/>
              </a:ext>
            </a:extLst>
          </p:cNvPr>
          <p:cNvSpPr/>
          <p:nvPr/>
        </p:nvSpPr>
        <p:spPr>
          <a:xfrm>
            <a:off x="3583932" y="3070950"/>
            <a:ext cx="155972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OCT. 7-20-2018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2" name="Shape 436">
            <a:extLst>
              <a:ext uri="{FF2B5EF4-FFF2-40B4-BE49-F238E27FC236}">
                <a16:creationId xmlns:a16="http://schemas.microsoft.com/office/drawing/2014/main" id="{B0EFE0EA-CF56-4528-AD37-A98321342521}"/>
              </a:ext>
            </a:extLst>
          </p:cNvPr>
          <p:cNvSpPr/>
          <p:nvPr/>
        </p:nvSpPr>
        <p:spPr>
          <a:xfrm>
            <a:off x="3327060" y="2765037"/>
            <a:ext cx="223458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APR. 22-May-05 -2018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3" name="Shape 436">
            <a:extLst>
              <a:ext uri="{FF2B5EF4-FFF2-40B4-BE49-F238E27FC236}">
                <a16:creationId xmlns:a16="http://schemas.microsoft.com/office/drawing/2014/main" id="{07E3BB78-D2CF-4144-9DF7-54C8274CCEA9}"/>
              </a:ext>
            </a:extLst>
          </p:cNvPr>
          <p:cNvSpPr/>
          <p:nvPr/>
        </p:nvSpPr>
        <p:spPr>
          <a:xfrm>
            <a:off x="3551635" y="2453804"/>
            <a:ext cx="155972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OCT. 8-21-2017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4" name="Shape 436">
            <a:extLst>
              <a:ext uri="{FF2B5EF4-FFF2-40B4-BE49-F238E27FC236}">
                <a16:creationId xmlns:a16="http://schemas.microsoft.com/office/drawing/2014/main" id="{4F6E9816-BC40-4CEB-9C9E-05FF5B688A87}"/>
              </a:ext>
            </a:extLst>
          </p:cNvPr>
          <p:cNvSpPr/>
          <p:nvPr/>
        </p:nvSpPr>
        <p:spPr>
          <a:xfrm>
            <a:off x="6432007" y="3831938"/>
            <a:ext cx="159659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NOV. 9-13-2017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5" name="Shape 436">
            <a:extLst>
              <a:ext uri="{FF2B5EF4-FFF2-40B4-BE49-F238E27FC236}">
                <a16:creationId xmlns:a16="http://schemas.microsoft.com/office/drawing/2014/main" id="{B5129200-D8E6-4478-8A89-47F6829E5448}"/>
              </a:ext>
            </a:extLst>
          </p:cNvPr>
          <p:cNvSpPr/>
          <p:nvPr/>
        </p:nvSpPr>
        <p:spPr>
          <a:xfrm>
            <a:off x="9288726" y="3028513"/>
            <a:ext cx="154850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spcBef>
                <a:spcPts val="3400"/>
              </a:spcBef>
              <a:defRPr sz="3200" cap="all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DEC. 6-11-2017</a:t>
            </a:r>
            <a:endParaRPr kumimoji="0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9030457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1758306" y="842441"/>
            <a:ext cx="4135374" cy="4970021"/>
          </a:xfrm>
          <a:prstGeom prst="rect">
            <a:avLst/>
          </a:prstGeom>
          <a:solidFill>
            <a:srgbClr val="498C91">
              <a:alpha val="75294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89847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89847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2131563" y="4161357"/>
            <a:ext cx="3306996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8000" cap="all" spc="1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Annual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General 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all" spc="8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Meeting</a:t>
            </a:r>
            <a:endParaRPr kumimoji="0" sz="2500" b="0" i="0" u="none" strike="noStrike" kern="0" cap="all" spc="8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30" name="Shape 330"/>
          <p:cNvSpPr/>
          <p:nvPr/>
        </p:nvSpPr>
        <p:spPr>
          <a:xfrm rot="10800000" flipH="1">
            <a:off x="1114662" y="1705947"/>
            <a:ext cx="5843508" cy="3815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88" y="8309"/>
                </a:moveTo>
                <a:lnTo>
                  <a:pt x="21600" y="0"/>
                </a:lnTo>
                <a:lnTo>
                  <a:pt x="0" y="61"/>
                </a:lnTo>
                <a:lnTo>
                  <a:pt x="10770" y="21600"/>
                </a:lnTo>
                <a:lnTo>
                  <a:pt x="14691" y="13761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Palatino"/>
              <a:sym typeface="Palatino"/>
            </a:endParaRPr>
          </a:p>
        </p:txBody>
      </p:sp>
      <p:sp>
        <p:nvSpPr>
          <p:cNvPr id="331" name="Shape 331"/>
          <p:cNvSpPr/>
          <p:nvPr/>
        </p:nvSpPr>
        <p:spPr>
          <a:xfrm flipV="1">
            <a:off x="4124830" y="1994700"/>
            <a:ext cx="3037616" cy="3828667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32" name="Shape 332"/>
          <p:cNvSpPr/>
          <p:nvPr/>
        </p:nvSpPr>
        <p:spPr>
          <a:xfrm flipV="1">
            <a:off x="6229755" y="1034626"/>
            <a:ext cx="2121066" cy="2688876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33" name="Shape 333"/>
          <p:cNvSpPr/>
          <p:nvPr/>
        </p:nvSpPr>
        <p:spPr>
          <a:xfrm rot="18481089">
            <a:off x="4189938" y="3506735"/>
            <a:ext cx="1833836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2000" cap="all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2017</a:t>
            </a:r>
            <a:endParaRPr kumimoji="0" sz="60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34" name="Shape 334"/>
          <p:cNvSpPr/>
          <p:nvPr/>
        </p:nvSpPr>
        <p:spPr>
          <a:xfrm flipV="1">
            <a:off x="1118005" y="2696643"/>
            <a:ext cx="1171394" cy="1464714"/>
          </a:xfrm>
          <a:prstGeom prst="line">
            <a:avLst/>
          </a:prstGeom>
          <a:ln w="12700">
            <a:solidFill>
              <a:srgbClr val="FFFFFF">
                <a:alpha val="36593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2985906-A808-4534-B094-D912695A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25" y="3674090"/>
            <a:ext cx="1133112" cy="487267"/>
          </a:xfrm>
          <a:prstGeom prst="rect">
            <a:avLst/>
          </a:prstGeom>
        </p:spPr>
      </p:pic>
      <p:sp>
        <p:nvSpPr>
          <p:cNvPr id="11" name="Shape 606">
            <a:extLst>
              <a:ext uri="{FF2B5EF4-FFF2-40B4-BE49-F238E27FC236}">
                <a16:creationId xmlns:a16="http://schemas.microsoft.com/office/drawing/2014/main" id="{9BFE4BA3-7573-438F-8A79-7E1CE51672BE}"/>
              </a:ext>
            </a:extLst>
          </p:cNvPr>
          <p:cNvSpPr/>
          <p:nvPr/>
        </p:nvSpPr>
        <p:spPr>
          <a:xfrm>
            <a:off x="6243448" y="1507827"/>
            <a:ext cx="5402120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4000" cap="all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Thank You</a:t>
            </a:r>
            <a:endParaRPr kumimoji="0" sz="7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65530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B1D8A-C12C-45FB-A88F-EE0C5E1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C547A2B9-E06C-46E0-ADE6-96DDB956A9A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789" name="Shape 789"/>
          <p:cNvSpPr/>
          <p:nvPr/>
        </p:nvSpPr>
        <p:spPr>
          <a:xfrm rot="11973121">
            <a:off x="950151" y="1881254"/>
            <a:ext cx="8982241" cy="463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FFFFFF">
                <a:alpha val="21782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3645791" y="2999887"/>
            <a:ext cx="6101029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THANK YOU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657879" y="4541871"/>
            <a:ext cx="1121461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RPCVCO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2" name="Shape 792"/>
          <p:cNvSpPr/>
          <p:nvPr/>
        </p:nvSpPr>
        <p:spPr>
          <a:xfrm rot="18900000">
            <a:off x="6091344" y="3924973"/>
            <a:ext cx="254532" cy="25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4" name="Shape 794"/>
          <p:cNvSpPr/>
          <p:nvPr/>
        </p:nvSpPr>
        <p:spPr>
          <a:xfrm rot="8998249">
            <a:off x="3106616" y="1058959"/>
            <a:ext cx="8982241" cy="63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64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5264" y="0"/>
                </a:lnTo>
                <a:close/>
              </a:path>
            </a:pathLst>
          </a:custGeom>
          <a:ln w="12700">
            <a:solidFill>
              <a:srgbClr val="FFFFFF">
                <a:alpha val="56987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62148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B1D8A-C12C-45FB-A88F-EE0C5E1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C547A2B9-E06C-46E0-ADE6-96DDB956A9A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789" name="Shape 789"/>
          <p:cNvSpPr/>
          <p:nvPr/>
        </p:nvSpPr>
        <p:spPr>
          <a:xfrm rot="8600578">
            <a:off x="-1705586" y="2684336"/>
            <a:ext cx="8982241" cy="463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FFFFFF">
                <a:alpha val="21782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958249" y="3039646"/>
            <a:ext cx="6101029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THANK YOU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2936434" y="4793014"/>
            <a:ext cx="1450397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Sponsors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2" name="Shape 792"/>
          <p:cNvSpPr/>
          <p:nvPr/>
        </p:nvSpPr>
        <p:spPr>
          <a:xfrm rot="18900000">
            <a:off x="3403802" y="3964732"/>
            <a:ext cx="254532" cy="25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4" name="Shape 794"/>
          <p:cNvSpPr/>
          <p:nvPr/>
        </p:nvSpPr>
        <p:spPr>
          <a:xfrm rot="5625706">
            <a:off x="450879" y="1862041"/>
            <a:ext cx="8982241" cy="63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64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5264" y="0"/>
                </a:lnTo>
                <a:close/>
              </a:path>
            </a:pathLst>
          </a:custGeom>
          <a:ln w="12700">
            <a:solidFill>
              <a:srgbClr val="FFFFFF">
                <a:alpha val="56987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484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B1D8A-C12C-45FB-A88F-EE0C5E1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12"/>
            <a:ext cx="12192000" cy="6833974"/>
          </a:xfrm>
          <a:prstGeom prst="rect">
            <a:avLst/>
          </a:prstGeom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C547A2B9-E06C-46E0-ADE6-96DDB956A9A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789" name="Shape 789"/>
          <p:cNvSpPr/>
          <p:nvPr/>
        </p:nvSpPr>
        <p:spPr>
          <a:xfrm rot="15243106">
            <a:off x="-1486511" y="2684336"/>
            <a:ext cx="8982241" cy="463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FFFFFF">
                <a:alpha val="21782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462949" y="2148684"/>
            <a:ext cx="6814366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Conference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071672" y="4596080"/>
            <a:ext cx="5075107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RPCVS FOR ENVIRONMENTAL ACTION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2" name="Shape 792"/>
          <p:cNvSpPr/>
          <p:nvPr/>
        </p:nvSpPr>
        <p:spPr>
          <a:xfrm rot="18900000">
            <a:off x="7013777" y="3964732"/>
            <a:ext cx="254532" cy="25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4" name="Shape 794"/>
          <p:cNvSpPr/>
          <p:nvPr/>
        </p:nvSpPr>
        <p:spPr>
          <a:xfrm rot="12268234">
            <a:off x="669954" y="1862041"/>
            <a:ext cx="8982241" cy="6385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64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5264" y="0"/>
                </a:lnTo>
                <a:close/>
              </a:path>
            </a:pathLst>
          </a:custGeom>
          <a:ln w="12700">
            <a:solidFill>
              <a:srgbClr val="FFFFFF">
                <a:alpha val="56987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9" name="Shape 790">
            <a:extLst>
              <a:ext uri="{FF2B5EF4-FFF2-40B4-BE49-F238E27FC236}">
                <a16:creationId xmlns:a16="http://schemas.microsoft.com/office/drawing/2014/main" id="{B8B3AC3B-7893-46A8-9BC2-7937474166C6}"/>
              </a:ext>
            </a:extLst>
          </p:cNvPr>
          <p:cNvSpPr/>
          <p:nvPr/>
        </p:nvSpPr>
        <p:spPr>
          <a:xfrm>
            <a:off x="2785534" y="2980158"/>
            <a:ext cx="8476679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Sustainability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7392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B1D8A-C12C-45FB-A88F-EE0C5E12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C547A2B9-E06C-46E0-ADE6-96DDB956A9A2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789" name="Shape 789"/>
          <p:cNvSpPr/>
          <p:nvPr/>
        </p:nvSpPr>
        <p:spPr>
          <a:xfrm rot="17914988">
            <a:off x="385654" y="930852"/>
            <a:ext cx="10140063" cy="5237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FFFFFF">
                <a:alpha val="21782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3645791" y="598594"/>
            <a:ext cx="6101029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000" cap="all" spc="1650">
                <a:solidFill>
                  <a:srgbClr val="C9C3BA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all" spc="165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THANK YOU</a:t>
            </a:r>
            <a:endParaRPr kumimoji="0" sz="5500" b="0" i="0" u="none" strike="noStrike" kern="1200" cap="all" spc="1650" normalizeH="0" baseline="0" noProof="0" dirty="0">
              <a:ln>
                <a:noFill/>
              </a:ln>
              <a:solidFill>
                <a:srgbClr val="C9C3BA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623976" y="2351962"/>
            <a:ext cx="1383071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Speakers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2" name="Shape 792"/>
          <p:cNvSpPr/>
          <p:nvPr/>
        </p:nvSpPr>
        <p:spPr>
          <a:xfrm rot="18900000">
            <a:off x="6091344" y="1523680"/>
            <a:ext cx="254532" cy="254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794" name="Shape 794"/>
          <p:cNvSpPr/>
          <p:nvPr/>
        </p:nvSpPr>
        <p:spPr>
          <a:xfrm rot="14940116">
            <a:off x="2704452" y="-40492"/>
            <a:ext cx="10140063" cy="7208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64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5264" y="0"/>
                </a:lnTo>
                <a:close/>
              </a:path>
            </a:pathLst>
          </a:custGeom>
          <a:ln w="12700">
            <a:solidFill>
              <a:srgbClr val="FFFFFF">
                <a:alpha val="56987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9" name="Shape 791">
            <a:extLst>
              <a:ext uri="{FF2B5EF4-FFF2-40B4-BE49-F238E27FC236}">
                <a16:creationId xmlns:a16="http://schemas.microsoft.com/office/drawing/2014/main" id="{FEDA6EBC-179E-43C6-B0D9-63E0C310F833}"/>
              </a:ext>
            </a:extLst>
          </p:cNvPr>
          <p:cNvSpPr/>
          <p:nvPr/>
        </p:nvSpPr>
        <p:spPr>
          <a:xfrm>
            <a:off x="5223751" y="2863957"/>
            <a:ext cx="2349682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Board Members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11" name="Shape 791">
            <a:extLst>
              <a:ext uri="{FF2B5EF4-FFF2-40B4-BE49-F238E27FC236}">
                <a16:creationId xmlns:a16="http://schemas.microsoft.com/office/drawing/2014/main" id="{88B0D2EF-CAEC-46A4-BFA5-BC0AC07732DB}"/>
              </a:ext>
            </a:extLst>
          </p:cNvPr>
          <p:cNvSpPr/>
          <p:nvPr/>
        </p:nvSpPr>
        <p:spPr>
          <a:xfrm>
            <a:off x="4198297" y="3412231"/>
            <a:ext cx="4618572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Women of Peace Corps Legacy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12" name="Shape 791">
            <a:extLst>
              <a:ext uri="{FF2B5EF4-FFF2-40B4-BE49-F238E27FC236}">
                <a16:creationId xmlns:a16="http://schemas.microsoft.com/office/drawing/2014/main" id="{8A8773C0-542D-41C7-B72A-738D7A37F5B2}"/>
              </a:ext>
            </a:extLst>
          </p:cNvPr>
          <p:cNvSpPr/>
          <p:nvPr/>
        </p:nvSpPr>
        <p:spPr>
          <a:xfrm>
            <a:off x="3092168" y="3898697"/>
            <a:ext cx="7063152" cy="25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600" cap="all" spc="52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all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Everyone who made This Conference Possible</a:t>
            </a:r>
            <a:endParaRPr kumimoji="0" sz="1300" b="0" i="0" u="none" strike="noStrike" kern="1200" cap="all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2579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.png">
            <a:extLst>
              <a:ext uri="{FF2B5EF4-FFF2-40B4-BE49-F238E27FC236}">
                <a16:creationId xmlns:a16="http://schemas.microsoft.com/office/drawing/2014/main" id="{F6CCE310-8D6D-429A-B548-F31D27553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44">
            <a:extLst>
              <a:ext uri="{FF2B5EF4-FFF2-40B4-BE49-F238E27FC236}">
                <a16:creationId xmlns:a16="http://schemas.microsoft.com/office/drawing/2014/main" id="{7D80EE93-FF85-4ADB-9F01-6D1D611F1E20}"/>
              </a:ext>
            </a:extLst>
          </p:cNvPr>
          <p:cNvSpPr/>
          <p:nvPr/>
        </p:nvSpPr>
        <p:spPr>
          <a:xfrm>
            <a:off x="-1" y="1423282"/>
            <a:ext cx="12192001" cy="3267987"/>
          </a:xfrm>
          <a:prstGeom prst="rect">
            <a:avLst/>
          </a:prstGeom>
          <a:solidFill>
            <a:srgbClr val="10100F">
              <a:alpha val="75494"/>
            </a:srgbClr>
          </a:solidFill>
          <a:ln w="12700">
            <a:miter lim="400000"/>
          </a:ln>
        </p:spPr>
        <p:txBody>
          <a:bodyPr lIns="12700" tIns="12700" rIns="12700" bIns="12700" anchor="ctr"/>
          <a:lstStyle/>
          <a:p>
            <a:pPr marL="0" marR="0" lvl="0" indent="0" algn="ctr" defTabSz="2063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927" y="2181699"/>
            <a:ext cx="6237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lack"/>
                <a:cs typeface="Lato Black"/>
              </a:rPr>
              <a:t>A Successful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/>
                <a:cs typeface="Lato Black"/>
              </a:rPr>
              <a:t>TRANSITION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7766" y="2181700"/>
            <a:ext cx="70970" cy="1346285"/>
          </a:xfrm>
          <a:prstGeom prst="rect">
            <a:avLst/>
          </a:prstGeom>
          <a:solidFill>
            <a:srgbClr val="C9C3B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533" y="1912531"/>
            <a:ext cx="50505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32%</a:t>
            </a:r>
            <a:r>
              <a:rPr kumimoji="0" lang="en-US" sz="9800" b="0" i="0" u="none" strike="noStrike" kern="1200" cap="none" spc="0" normalizeH="0" baseline="0" noProof="0" dirty="0">
                <a:ln>
                  <a:noFill/>
                </a:ln>
                <a:solidFill>
                  <a:srgbClr val="C9C3BA"/>
                </a:solidFill>
                <a:effectLst/>
                <a:uLnTx/>
                <a:uFillTx/>
                <a:latin typeface="Helvetica Light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48532" y="3086854"/>
            <a:ext cx="51908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Increase in contributions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after going membership free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185" y="4034543"/>
            <a:ext cx="1625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98C91"/>
                </a:solidFill>
                <a:effectLst/>
                <a:uLnTx/>
                <a:uFillTx/>
                <a:latin typeface="Helvetica Light"/>
              </a:rPr>
              <a:t>2016 financial statements </a:t>
            </a:r>
          </a:p>
        </p:txBody>
      </p:sp>
    </p:spTree>
    <p:extLst>
      <p:ext uri="{BB962C8B-B14F-4D97-AF65-F5344CB8AC3E}">
        <p14:creationId xmlns:p14="http://schemas.microsoft.com/office/powerpoint/2010/main" val="3062156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3599-5EAC-4CFD-B60A-E7B41F40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-58936"/>
            <a:ext cx="12567708" cy="70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/>
        </p:nvSpPr>
        <p:spPr>
          <a:xfrm>
            <a:off x="1287143" y="1111953"/>
            <a:ext cx="2409053" cy="278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68" name="im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02" y="1219903"/>
            <a:ext cx="2218296" cy="2565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1"/>
                </a:lnTo>
                <a:lnTo>
                  <a:pt x="0" y="16201"/>
                </a:lnTo>
                <a:lnTo>
                  <a:pt x="10800" y="21600"/>
                </a:lnTo>
                <a:lnTo>
                  <a:pt x="21600" y="16201"/>
                </a:lnTo>
                <a:lnTo>
                  <a:pt x="21600" y="5401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9" name="Shape 469"/>
          <p:cNvSpPr/>
          <p:nvPr/>
        </p:nvSpPr>
        <p:spPr>
          <a:xfrm>
            <a:off x="4843143" y="1111953"/>
            <a:ext cx="2409053" cy="278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70" name="im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02" y="1219903"/>
            <a:ext cx="2218296" cy="2565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1"/>
                </a:lnTo>
                <a:lnTo>
                  <a:pt x="0" y="16201"/>
                </a:lnTo>
                <a:lnTo>
                  <a:pt x="10800" y="21600"/>
                </a:lnTo>
                <a:lnTo>
                  <a:pt x="21600" y="16201"/>
                </a:lnTo>
                <a:lnTo>
                  <a:pt x="21600" y="5401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8495805" y="1111953"/>
            <a:ext cx="2409053" cy="278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ln w="12700">
            <a:solidFill>
              <a:srgbClr val="C9C3BA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pic>
        <p:nvPicPr>
          <p:cNvPr id="472" name="img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65" y="1219903"/>
            <a:ext cx="2218296" cy="2565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1"/>
                </a:lnTo>
                <a:lnTo>
                  <a:pt x="0" y="16201"/>
                </a:lnTo>
                <a:lnTo>
                  <a:pt x="10800" y="21600"/>
                </a:lnTo>
                <a:lnTo>
                  <a:pt x="21600" y="16201"/>
                </a:lnTo>
                <a:lnTo>
                  <a:pt x="21600" y="5401"/>
                </a:lnTo>
                <a:lnTo>
                  <a:pt x="108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1408041" y="3992457"/>
            <a:ext cx="21672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 cap="all" spc="18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Bigger &amp; Better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Regular"/>
              </a:rPr>
              <a:t>Peace Corps</a:t>
            </a:r>
            <a:endParaRPr kumimoji="0" sz="1800" b="0" i="0" u="none" strike="noStrike" kern="0" cap="all" spc="9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Regular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1571479" y="5008088"/>
            <a:ext cx="1697551" cy="100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Bigger &amp; Better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More local and national touchpoints then ever before. 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all" spc="5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-12082" y="4807682"/>
            <a:ext cx="12216165" cy="1"/>
          </a:xfrm>
          <a:prstGeom prst="line">
            <a:avLst/>
          </a:prstGeom>
          <a:ln w="12700">
            <a:solidFill>
              <a:srgbClr val="A6AAA8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2390069" y="4723363"/>
            <a:ext cx="203201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5253543" y="3992457"/>
            <a:ext cx="1588256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 cap="all" spc="18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Thriving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Regular"/>
              </a:rPr>
              <a:t>Community</a:t>
            </a:r>
            <a:endParaRPr kumimoji="0" sz="1800" b="0" i="0" u="none" strike="noStrike" kern="0" cap="all" spc="9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Regular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5318639" y="5000196"/>
            <a:ext cx="1554723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More</a:t>
            </a:r>
            <a:r>
              <a:rPr kumimoji="0" lang="en-US" sz="1000" b="0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 </a:t>
            </a:r>
          </a:p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affiliate groups with more members and resources than ever before.</a:t>
            </a:r>
          </a:p>
        </p:txBody>
      </p:sp>
      <p:sp>
        <p:nvSpPr>
          <p:cNvPr id="482" name="Shape 482"/>
          <p:cNvSpPr/>
          <p:nvPr/>
        </p:nvSpPr>
        <p:spPr>
          <a:xfrm>
            <a:off x="8922951" y="4990770"/>
            <a:ext cx="155472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200" cap="all" spc="11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More </a:t>
            </a:r>
          </a:p>
          <a:p>
            <a:pPr marL="0" marR="0" lvl="0" indent="0" algn="ctr" defTabSz="41275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all" spc="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Lato Regular"/>
                <a:cs typeface="Lato Light"/>
                <a:sym typeface="Lato Regular"/>
              </a:rPr>
              <a:t>support for projects than ever before.</a:t>
            </a:r>
          </a:p>
        </p:txBody>
      </p:sp>
      <p:sp>
        <p:nvSpPr>
          <p:cNvPr id="483" name="Shape 483"/>
          <p:cNvSpPr/>
          <p:nvPr/>
        </p:nvSpPr>
        <p:spPr>
          <a:xfrm>
            <a:off x="5994400" y="4723363"/>
            <a:ext cx="203200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9598731" y="4723363"/>
            <a:ext cx="203201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LnTx/>
              <a:uFillTx/>
              <a:latin typeface="Palatino"/>
              <a:sym typeface="Palatino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9034444" y="3975353"/>
            <a:ext cx="1331776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600" cap="all" spc="18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Lato Regular"/>
                <a:sym typeface="Lato Regular"/>
              </a:rPr>
              <a:t>Amplified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Regular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2928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5F5F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Next Level 1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0F5142"/>
      </a:accent2>
      <a:accent3>
        <a:srgbClr val="1EA185"/>
      </a:accent3>
      <a:accent4>
        <a:srgbClr val="5BB292"/>
      </a:accent4>
      <a:accent5>
        <a:srgbClr val="363735"/>
      </a:accent5>
      <a:accent6>
        <a:srgbClr val="6D6F6B"/>
      </a:accent6>
      <a:hlink>
        <a:srgbClr val="1E9272"/>
      </a:hlink>
      <a:folHlink>
        <a:srgbClr val="32FFBF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Office PowerPoint</Application>
  <PresentationFormat>Widescreen</PresentationFormat>
  <Paragraphs>146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ＭＳ Ｐゴシック</vt:lpstr>
      <vt:lpstr>Arial</vt:lpstr>
      <vt:lpstr>Arial Unicode MS</vt:lpstr>
      <vt:lpstr>Calibri</vt:lpstr>
      <vt:lpstr>Calibri Light</vt:lpstr>
      <vt:lpstr>Helvetica</vt:lpstr>
      <vt:lpstr>Helvetica Light</vt:lpstr>
      <vt:lpstr>Lato</vt:lpstr>
      <vt:lpstr>Lato Black</vt:lpstr>
      <vt:lpstr>Lato Bold</vt:lpstr>
      <vt:lpstr>Lato Hairline</vt:lpstr>
      <vt:lpstr>Lato Light</vt:lpstr>
      <vt:lpstr>Lato Regular</vt:lpstr>
      <vt:lpstr>Palatino</vt:lpstr>
      <vt:lpstr>Zapf Dingbats</vt:lpstr>
      <vt:lpstr>White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Fields</dc:creator>
  <cp:lastModifiedBy>David Fields</cp:lastModifiedBy>
  <cp:revision>2</cp:revision>
  <dcterms:created xsi:type="dcterms:W3CDTF">2017-08-10T14:42:45Z</dcterms:created>
  <dcterms:modified xsi:type="dcterms:W3CDTF">2017-08-10T14:43:34Z</dcterms:modified>
</cp:coreProperties>
</file>